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0" r:id="rId3"/>
    <p:sldId id="256" r:id="rId4"/>
    <p:sldId id="271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27" d="100"/>
          <a:sy n="127" d="100"/>
        </p:scale>
        <p:origin x="-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65A3E-25B8-414B-9D25-469F4D59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6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5E86D-0C90-4744-8F37-5D633DC2ABEF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8E45B7F-D33F-A240-BF02-29569F0D88B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C83F6B-9BA1-EF4C-B8A8-CDBBA4B92E0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1A0A36-0461-D24A-8E14-38C67ABD861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BC8D94-DB2F-B94C-9EE1-549F1ADE735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1DAE66-56DA-1B4A-9120-441C508E04C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C66CAF8-77FB-7C47-A795-1ECD6E8848F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6C3357D-1AF0-2541-A887-0F428972CAA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00CEABC-60C0-5B41-A98D-5DF73C17CA0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9F5F3A-ABA4-0D4A-8CA7-B0DF05FF90C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C5CB7D-882F-3744-A5DC-D239EFC85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58BE1C-28B6-E847-9D87-45CFEF70B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6A2A72-0EB8-8148-88B4-E85E89743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A7D070-E93F-5A45-9CFC-28063C1E3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54BA3D-AE10-7640-B715-980BE0935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614A8A-C4B8-CC46-9704-3A389BED0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6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F5734B-CB7A-B64B-B0ED-F9DF41C79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9BA9C9-F66A-2A40-81CD-7E1F2A462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B0A67E-31A0-D149-8F7B-263025668F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B4B1A0-8598-514F-9E5F-33D08A8AB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66ED1E-DE9C-D14B-A043-470824C82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3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/>
          <a:ea typeface="ＭＳ Ｐゴシック" pitchFamily="-65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1371600"/>
          <a:ext cx="8001000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ocument" r:id="rId5" imgW="6096000" imgH="3834384" progId="Word.Document.8">
                  <p:embed/>
                </p:oleObj>
              </mc:Choice>
              <mc:Fallback>
                <p:oleObj name="Document" r:id="rId5" imgW="6096000" imgH="38343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8001000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848600" cy="1143000"/>
          </a:xfrm>
        </p:spPr>
        <p:txBody>
          <a:bodyPr/>
          <a:lstStyle/>
          <a:p>
            <a:r>
              <a:rPr lang="en-US" sz="3600" dirty="0">
                <a:solidFill>
                  <a:srgbClr val="BB2C26"/>
                </a:solidFill>
                <a:latin typeface="Calibri"/>
                <a:cs typeface="Calibri"/>
              </a:rPr>
              <a:t>Schematic of the Mammalian Circulation</a:t>
            </a:r>
          </a:p>
        </p:txBody>
      </p:sp>
    </p:spTree>
    <p:extLst>
      <p:ext uri="{BB962C8B-B14F-4D97-AF65-F5344CB8AC3E}">
        <p14:creationId xmlns:p14="http://schemas.microsoft.com/office/powerpoint/2010/main" val="34051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798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Ventricular Conduction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Pumps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Positive and negative pressure operation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09600" y="2819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Hearts and accessory pumps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Valves: Devices for Unidirectional Flow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886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8563"/>
            <a:ext cx="43180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822325" y="127952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Opened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851525" y="3032125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Closed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Functional Aspects of Hearts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Force generation (</a:t>
            </a:r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myocardium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r>
              <a:rPr lang="en-US" dirty="0">
                <a:latin typeface="Calibri"/>
                <a:cs typeface="Calibri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Directionality (valves)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Coordination</a:t>
            </a:r>
          </a:p>
        </p:txBody>
      </p:sp>
      <p:pic>
        <p:nvPicPr>
          <p:cNvPr id="18438" name="Picture 6" descr="Cardiac Muscle Cells Form a Strong Meshwork_Life9e-Fig-48-07-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0386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7200" y="2209800"/>
          <a:ext cx="830580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4" imgW="6211824" imgH="2907792" progId="Word.Document.8">
                  <p:embed/>
                </p:oleObj>
              </mc:Choice>
              <mc:Fallback>
                <p:oleObj name="Document" r:id="rId4" imgW="6211824" imgH="29077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305800" cy="388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305800" cy="762000"/>
          </a:xfrm>
        </p:spPr>
        <p:txBody>
          <a:bodyPr/>
          <a:lstStyle/>
          <a:p>
            <a:r>
              <a:rPr lang="en-US" sz="4000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Myocardial and Nodal Cell Potentials</a:t>
            </a:r>
            <a:endParaRPr lang="en-US" dirty="0">
              <a:solidFill>
                <a:srgbClr val="FF3D35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28600" y="1219200"/>
          <a:ext cx="80010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4840224" imgH="3264408" progId="Word.Document.8">
                  <p:embed/>
                </p:oleObj>
              </mc:Choice>
              <mc:Fallback>
                <p:oleObj name="Document" r:id="rId4" imgW="4840224" imgH="32644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0010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>
                <a:solidFill>
                  <a:srgbClr val="FF3D35"/>
                </a:solidFill>
                <a:latin typeface="Comic Sans MS" charset="0"/>
                <a:ea typeface="ＭＳ Ｐゴシック" charset="0"/>
              </a:rPr>
              <a:t>Preferential Bioelectrical Pathways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9200" y="1600200"/>
          <a:ext cx="5791200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3468624" imgH="2907792" progId="Word.Document.8">
                  <p:embed/>
                </p:oleObj>
              </mc:Choice>
              <mc:Fallback>
                <p:oleObj name="Document" r:id="rId4" imgW="3468624" imgH="29077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5791200" cy="485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EC Coupling in the Myocardium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Atrial Conduction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92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33400" y="2667000"/>
          <a:ext cx="8305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6071616" imgH="1969008" progId="Word.Document.8">
                  <p:embed/>
                </p:oleObj>
              </mc:Choice>
              <mc:Fallback>
                <p:oleObj name="Document" r:id="rId4" imgW="6071616" imgH="19690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83058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F3D35"/>
                </a:solidFill>
                <a:latin typeface="Calibri"/>
                <a:ea typeface="ＭＳ Ｐゴシック" charset="0"/>
                <a:cs typeface="Calibri"/>
              </a:rPr>
              <a:t>The AV Node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69</Words>
  <Application>Microsoft Macintosh PowerPoint</Application>
  <PresentationFormat>On-screen Show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Presentation</vt:lpstr>
      <vt:lpstr>Document</vt:lpstr>
      <vt:lpstr>Schematic of the Mammalian Circulation</vt:lpstr>
      <vt:lpstr>Pumps</vt:lpstr>
      <vt:lpstr>Valves: Devices for Unidirectional Flow</vt:lpstr>
      <vt:lpstr>Functional Aspects of Hearts</vt:lpstr>
      <vt:lpstr>Myocardial and Nodal Cell Potentials</vt:lpstr>
      <vt:lpstr>Preferential Bioelectrical Pathways</vt:lpstr>
      <vt:lpstr>EC Coupling in the Myocardium</vt:lpstr>
      <vt:lpstr>Atrial Conduction</vt:lpstr>
      <vt:lpstr>The AV Node</vt:lpstr>
      <vt:lpstr>Ventricular Conduction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Administrator</cp:lastModifiedBy>
  <cp:revision>42</cp:revision>
  <dcterms:created xsi:type="dcterms:W3CDTF">2002-02-08T12:31:13Z</dcterms:created>
  <dcterms:modified xsi:type="dcterms:W3CDTF">2015-10-28T13:37:20Z</dcterms:modified>
</cp:coreProperties>
</file>