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58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6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C7BE9-02B5-E144-8924-A61F1ED66C21}" type="datetimeFigureOut">
              <a:rPr lang="en-US" smtClean="0"/>
              <a:pPr/>
              <a:t>7/25/11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0EA70-CB28-374E-B8DB-A3A2876B0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0EA70-CB28-374E-B8DB-A3A2876B062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0EA70-CB28-374E-B8DB-A3A2876B062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3DD5-4793-DF46-8DB9-F472E87A906B}" type="datetimeFigureOut">
              <a:rPr lang="en-US" smtClean="0"/>
              <a:pPr/>
              <a:t>7/25/11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1227-FDD9-754B-89F7-A7EBB2542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3DD5-4793-DF46-8DB9-F472E87A906B}" type="datetimeFigureOut">
              <a:rPr lang="en-US" smtClean="0"/>
              <a:pPr/>
              <a:t>7/25/11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1227-FDD9-754B-89F7-A7EBB2542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3DD5-4793-DF46-8DB9-F472E87A906B}" type="datetimeFigureOut">
              <a:rPr lang="en-US" smtClean="0"/>
              <a:pPr/>
              <a:t>7/25/11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1227-FDD9-754B-89F7-A7EBB2542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3DD5-4793-DF46-8DB9-F472E87A906B}" type="datetimeFigureOut">
              <a:rPr lang="en-US" smtClean="0"/>
              <a:pPr/>
              <a:t>7/25/11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1227-FDD9-754B-89F7-A7EBB2542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3DD5-4793-DF46-8DB9-F472E87A906B}" type="datetimeFigureOut">
              <a:rPr lang="en-US" smtClean="0"/>
              <a:pPr/>
              <a:t>7/25/11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1227-FDD9-754B-89F7-A7EBB2542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3DD5-4793-DF46-8DB9-F472E87A906B}" type="datetimeFigureOut">
              <a:rPr lang="en-US" smtClean="0"/>
              <a:pPr/>
              <a:t>7/25/11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1227-FDD9-754B-89F7-A7EBB2542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3DD5-4793-DF46-8DB9-F472E87A906B}" type="datetimeFigureOut">
              <a:rPr lang="en-US" smtClean="0"/>
              <a:pPr/>
              <a:t>7/25/11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1227-FDD9-754B-89F7-A7EBB2542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3DD5-4793-DF46-8DB9-F472E87A906B}" type="datetimeFigureOut">
              <a:rPr lang="en-US" smtClean="0"/>
              <a:pPr/>
              <a:t>7/25/11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1227-FDD9-754B-89F7-A7EBB2542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3DD5-4793-DF46-8DB9-F472E87A906B}" type="datetimeFigureOut">
              <a:rPr lang="en-US" smtClean="0"/>
              <a:pPr/>
              <a:t>7/25/11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1227-FDD9-754B-89F7-A7EBB2542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3DD5-4793-DF46-8DB9-F472E87A906B}" type="datetimeFigureOut">
              <a:rPr lang="en-US" smtClean="0"/>
              <a:pPr/>
              <a:t>7/25/11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1227-FDD9-754B-89F7-A7EBB2542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3DD5-4793-DF46-8DB9-F472E87A906B}" type="datetimeFigureOut">
              <a:rPr lang="en-US" smtClean="0"/>
              <a:pPr/>
              <a:t>7/25/11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1227-FDD9-754B-89F7-A7EBB2542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B3DD5-4793-DF46-8DB9-F472E87A906B}" type="datetimeFigureOut">
              <a:rPr lang="en-US" smtClean="0"/>
              <a:pPr/>
              <a:t>7/25/11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21227-FDD9-754B-89F7-A7EBB2542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3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514601" y="1720823"/>
            <a:ext cx="10936705" cy="1470025"/>
          </a:xfrm>
        </p:spPr>
        <p:txBody>
          <a:bodyPr/>
          <a:lstStyle/>
          <a:p>
            <a:r>
              <a:rPr lang="en-US" dirty="0" smtClean="0"/>
              <a:t>Art of the </a:t>
            </a:r>
            <a:r>
              <a:rPr lang="en-US" dirty="0" err="1" smtClean="0"/>
              <a:t>himalayas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97158" y="4638841"/>
            <a:ext cx="1590842" cy="133817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38686" y="2967335"/>
            <a:ext cx="5066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Symbolic designs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6" name="Picture 5" descr="DownloadedFile-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0" y="4224421"/>
            <a:ext cx="2032000" cy="2006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Shells</a:t>
            </a:r>
            <a:endParaRPr lang="en-US" dirty="0"/>
          </a:p>
        </p:txBody>
      </p:sp>
      <p:pic>
        <p:nvPicPr>
          <p:cNvPr id="4" name="Content Placeholder 3" descr="k_sm.jpg"/>
          <p:cNvPicPr>
            <a:picLocks noGrp="1" noChangeAspect="1"/>
          </p:cNvPicPr>
          <p:nvPr>
            <p:ph idx="1"/>
          </p:nvPr>
        </p:nvPicPr>
        <p:blipFill>
          <a:blip r:embed="rId2"/>
          <a:srcRect l="-77560" r="-77560"/>
          <a:stretch>
            <a:fillRect/>
          </a:stretch>
        </p:blipFill>
        <p:spPr>
          <a:xfrm>
            <a:off x="-1432393" y="1445452"/>
            <a:ext cx="7541093" cy="4147311"/>
          </a:xfrm>
        </p:spPr>
      </p:pic>
      <p:pic>
        <p:nvPicPr>
          <p:cNvPr id="5" name="Picture 4" descr="i_s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9162" y="1445452"/>
            <a:ext cx="3292738" cy="43715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32400" y="851925"/>
            <a:ext cx="726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LOTUS –real and symbolic</a:t>
            </a:r>
            <a:endParaRPr lang="en-US" dirty="0"/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4356" r="-14356"/>
          <a:stretch>
            <a:fillRect/>
          </a:stretch>
        </p:blipFill>
        <p:spPr>
          <a:xfrm>
            <a:off x="457200" y="1657382"/>
            <a:ext cx="3238950" cy="2029132"/>
          </a:xfrm>
        </p:spPr>
      </p:pic>
      <p:pic>
        <p:nvPicPr>
          <p:cNvPr id="7" name="Picture 6" descr="images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8025" y="1657382"/>
            <a:ext cx="2358852" cy="2029132"/>
          </a:xfrm>
          <a:prstGeom prst="rect">
            <a:avLst/>
          </a:prstGeom>
        </p:spPr>
      </p:pic>
      <p:pic>
        <p:nvPicPr>
          <p:cNvPr id="8" name="Picture 7" descr="240829319v2_225x225_Front_padToSquare-tru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250" y="3686514"/>
            <a:ext cx="2857500" cy="17348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Parasol</a:t>
            </a:r>
            <a:endParaRPr lang="en-US" dirty="0"/>
          </a:p>
        </p:txBody>
      </p:sp>
      <p:pic>
        <p:nvPicPr>
          <p:cNvPr id="4" name="Content Placeholder 3" descr="pic2_sm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7231" r="-87231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Wheel</a:t>
            </a:r>
            <a:endParaRPr lang="en-US" dirty="0"/>
          </a:p>
        </p:txBody>
      </p:sp>
      <p:pic>
        <p:nvPicPr>
          <p:cNvPr id="4" name="Content Placeholder 3" descr="h_sm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8707" r="-28707"/>
          <a:stretch>
            <a:fillRect/>
          </a:stretch>
        </p:blipFill>
        <p:spPr>
          <a:xfrm>
            <a:off x="-1408856" y="1991895"/>
            <a:ext cx="7185423" cy="3951706"/>
          </a:xfrm>
        </p:spPr>
      </p:pic>
      <p:pic>
        <p:nvPicPr>
          <p:cNvPr id="5" name="Picture 4" descr="DownloadedFile-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4472" y="2196168"/>
            <a:ext cx="2692400" cy="30099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Endless Knot</a:t>
            </a:r>
            <a:endParaRPr lang="en-US" dirty="0"/>
          </a:p>
        </p:txBody>
      </p:sp>
      <p:pic>
        <p:nvPicPr>
          <p:cNvPr id="4" name="Content Placeholder 3" descr="Pic4_sm.jpg"/>
          <p:cNvPicPr>
            <a:picLocks noGrp="1" noChangeAspect="1"/>
          </p:cNvPicPr>
          <p:nvPr>
            <p:ph idx="1"/>
          </p:nvPr>
        </p:nvPicPr>
        <p:blipFill>
          <a:blip r:embed="rId3"/>
          <a:srcRect l="-42128" r="-42128"/>
          <a:stretch>
            <a:fillRect/>
          </a:stretch>
        </p:blipFill>
        <p:spPr>
          <a:xfrm>
            <a:off x="457200" y="1600200"/>
            <a:ext cx="8229600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Golden Fish</a:t>
            </a:r>
            <a:endParaRPr lang="en-US" dirty="0"/>
          </a:p>
        </p:txBody>
      </p:sp>
      <p:pic>
        <p:nvPicPr>
          <p:cNvPr id="6" name="Content Placeholder 5" descr="6a01053695fa9d970b0120a58360a5970c-500wi.jpg"/>
          <p:cNvPicPr>
            <a:picLocks noGrp="1" noChangeAspect="1"/>
          </p:cNvPicPr>
          <p:nvPr>
            <p:ph idx="1"/>
          </p:nvPr>
        </p:nvPicPr>
        <p:blipFill>
          <a:blip r:embed="rId3"/>
          <a:srcRect l="-48552" r="-48552"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symbols can you recognize now?</a:t>
            </a:r>
            <a:endParaRPr lang="en-US" dirty="0"/>
          </a:p>
        </p:txBody>
      </p:sp>
      <p:pic>
        <p:nvPicPr>
          <p:cNvPr id="4" name="Content Placeholder 3" descr="artimage_406516_2691794_201005095826125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5144" r="-15144"/>
          <a:stretch>
            <a:fillRect/>
          </a:stretch>
        </p:blipFill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29</Words>
  <Application>Microsoft Macintosh PowerPoint</Application>
  <PresentationFormat>On-screen Show (4:3)</PresentationFormat>
  <Paragraphs>11</Paragraphs>
  <Slides>8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Art of the himalayas</vt:lpstr>
      <vt:lpstr>Shells</vt:lpstr>
      <vt:lpstr>LOTUS –real and symbolic</vt:lpstr>
      <vt:lpstr>Parasol</vt:lpstr>
      <vt:lpstr>Wheel</vt:lpstr>
      <vt:lpstr>The Endless Knot</vt:lpstr>
      <vt:lpstr>The Golden Fish</vt:lpstr>
      <vt:lpstr>What symbols can you recognize now?</vt:lpstr>
    </vt:vector>
  </TitlesOfParts>
  <Company>Slhs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Art Teacher</dc:creator>
  <cp:lastModifiedBy>Art Teacher</cp:lastModifiedBy>
  <cp:revision>2</cp:revision>
  <dcterms:created xsi:type="dcterms:W3CDTF">2011-07-25T21:03:39Z</dcterms:created>
  <dcterms:modified xsi:type="dcterms:W3CDTF">2011-07-25T21:07:58Z</dcterms:modified>
</cp:coreProperties>
</file>