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0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0D107-3651-7C4F-A47A-BADCCE76AEC0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74F6F-D90B-1A41-BE24-B83E728190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F6F-D90B-1A41-BE24-B83E7281903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F6F-D90B-1A41-BE24-B83E7281903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F6F-D90B-1A41-BE24-B83E7281903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C50045-6562-BE42-B0FB-B7BAE489E1C5}" type="datetimeFigureOut">
              <a:rPr lang="en-US" smtClean="0"/>
              <a:pPr/>
              <a:t>7/23/11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3C93C27-B876-1A47-8506-18990957BB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496"/>
            <a:ext cx="7772400" cy="13865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cademy Engraved LET"/>
              </a:rPr>
              <a:t>Mandalas and Yantras</a:t>
            </a:r>
            <a:br>
              <a:rPr lang="en-US" sz="3200" dirty="0" smtClean="0">
                <a:latin typeface="Academy Engraved LET"/>
              </a:rPr>
            </a:br>
            <a:r>
              <a:rPr lang="en-US" sz="3200" dirty="0" smtClean="0">
                <a:latin typeface="Academy Engraved LET"/>
              </a:rPr>
              <a:t>circles of compassion</a:t>
            </a:r>
            <a:endParaRPr lang="en-US" sz="3200" dirty="0">
              <a:latin typeface="Academy Engraved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9496" y="4045971"/>
            <a:ext cx="3755195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yab_yum_mandala_tj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1541997"/>
            <a:ext cx="4663440" cy="5316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2222" dirty="0" smtClean="0"/>
              <a:t/>
            </a:r>
            <a:br>
              <a:rPr lang="en-US" sz="2222" dirty="0" smtClean="0"/>
            </a:br>
            <a:r>
              <a:rPr lang="en-US" sz="2400" dirty="0" smtClean="0"/>
              <a:t>Yantras </a:t>
            </a:r>
            <a:r>
              <a:rPr lang="en-US" sz="2400" dirty="0" smtClean="0"/>
              <a:t>are like mandalas in some ways. They are geometric and </a:t>
            </a:r>
            <a:r>
              <a:rPr lang="en-US" sz="2400" dirty="0" smtClean="0"/>
              <a:t>often </a:t>
            </a:r>
            <a:br>
              <a:rPr lang="en-US" sz="2400" dirty="0" smtClean="0"/>
            </a:br>
            <a:r>
              <a:rPr lang="en-US" sz="2400" dirty="0" smtClean="0"/>
              <a:t>have a more </a:t>
            </a:r>
            <a:r>
              <a:rPr lang="en-US" sz="2400" dirty="0" smtClean="0"/>
              <a:t>simple look.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images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983" r="-3898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Yantra or mandala? What do you think?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-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3243" r="-33243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4302"/>
            <a:ext cx="8229600" cy="1894502"/>
          </a:xfrm>
        </p:spPr>
        <p:txBody>
          <a:bodyPr>
            <a:normAutofit/>
          </a:bodyPr>
          <a:lstStyle/>
          <a:p>
            <a:r>
              <a:rPr lang="en-US" sz="2222" dirty="0" smtClean="0"/>
              <a:t>Your assignment: choose an intention: a day where you say only nice things, a day where you help at least one person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5175" y="2070100"/>
          <a:ext cx="7612062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031"/>
                <a:gridCol w="3806031"/>
              </a:tblGrid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Choose</a:t>
                      </a:r>
                      <a:r>
                        <a:rPr lang="en-US" baseline="0" dirty="0" smtClean="0"/>
                        <a:t> your intention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4579" marR="84579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Create</a:t>
                      </a:r>
                      <a:r>
                        <a:rPr lang="en-US" baseline="0" dirty="0" smtClean="0"/>
                        <a:t> a symbol to represent the deed</a:t>
                      </a:r>
                      <a:endParaRPr lang="en-US" dirty="0"/>
                    </a:p>
                  </a:txBody>
                  <a:tcPr marL="84579" marR="8457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the date for putting your intention into action on the back of your paper</a:t>
                      </a:r>
                      <a:endParaRPr lang="en-US" dirty="0"/>
                    </a:p>
                  </a:txBody>
                  <a:tcPr marL="84579" marR="8457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</a:t>
                      </a:r>
                      <a:r>
                        <a:rPr lang="en-US" baseline="0" dirty="0" smtClean="0"/>
                        <a:t> your symbol in the center of your mandala</a:t>
                      </a:r>
                      <a:endParaRPr lang="en-US" dirty="0"/>
                    </a:p>
                  </a:txBody>
                  <a:tcPr marL="84579" marR="84579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 Mandala</a:t>
            </a:r>
            <a:endParaRPr lang="en-US" dirty="0"/>
          </a:p>
        </p:txBody>
      </p:sp>
      <p:pic>
        <p:nvPicPr>
          <p:cNvPr id="4" name="Content Placeholder 3" descr="IMG_06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109" r="-72109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Yantra is a type</a:t>
            </a:r>
            <a:br>
              <a:rPr lang="en-US" dirty="0" smtClean="0"/>
            </a:br>
            <a:r>
              <a:rPr lang="en-US" dirty="0" smtClean="0"/>
              <a:t>of mandala that is more geometric</a:t>
            </a:r>
            <a:endParaRPr lang="en-US" dirty="0"/>
          </a:p>
        </p:txBody>
      </p:sp>
      <p:pic>
        <p:nvPicPr>
          <p:cNvPr id="4" name="Content Placeholder 3" descr="IMG_062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382" r="-3938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522" y="0"/>
            <a:ext cx="7909277" cy="1417638"/>
          </a:xfrm>
        </p:spPr>
        <p:txBody>
          <a:bodyPr>
            <a:normAutofit fontScale="90000"/>
          </a:bodyPr>
          <a:lstStyle/>
          <a:p>
            <a:r>
              <a:rPr lang="en-US" sz="1778" dirty="0" smtClean="0">
                <a:latin typeface="Arial"/>
              </a:rPr>
              <a:t/>
            </a:r>
            <a:br>
              <a:rPr lang="en-US" sz="1778" dirty="0" smtClean="0">
                <a:latin typeface="Arial"/>
              </a:rPr>
            </a:br>
            <a:r>
              <a:rPr lang="en-US" sz="1778" dirty="0" smtClean="0">
                <a:latin typeface="Arial"/>
              </a:rPr>
              <a:t/>
            </a:r>
            <a:br>
              <a:rPr lang="en-US" sz="1778" dirty="0" smtClean="0">
                <a:latin typeface="Arial"/>
              </a:rPr>
            </a:br>
            <a:r>
              <a:rPr lang="en-US" sz="1778" dirty="0" smtClean="0">
                <a:latin typeface="Arial"/>
              </a:rPr>
              <a:t/>
            </a:r>
            <a:br>
              <a:rPr lang="en-US" sz="1778" dirty="0" smtClean="0">
                <a:latin typeface="Arial"/>
              </a:rPr>
            </a:br>
            <a:r>
              <a:rPr lang="en-US" sz="1778" dirty="0" smtClean="0">
                <a:latin typeface="Arial"/>
              </a:rPr>
              <a:t/>
            </a:r>
            <a:br>
              <a:rPr lang="en-US" sz="1778" dirty="0" smtClean="0">
                <a:latin typeface="Arial"/>
              </a:rPr>
            </a:br>
            <a:r>
              <a:rPr lang="en-US" sz="1778" dirty="0" smtClean="0">
                <a:latin typeface="Arial"/>
              </a:rPr>
              <a:t/>
            </a:r>
            <a:br>
              <a:rPr lang="en-US" sz="1778" dirty="0" smtClean="0">
                <a:latin typeface="Arial"/>
              </a:rPr>
            </a:br>
            <a:r>
              <a:rPr lang="en-US" sz="2222" dirty="0" smtClean="0">
                <a:latin typeface="Arial"/>
              </a:rPr>
              <a:t>Mandalas </a:t>
            </a:r>
            <a:r>
              <a:rPr lang="en-US" sz="2222" dirty="0" smtClean="0">
                <a:latin typeface="Arial"/>
              </a:rPr>
              <a:t>are made for a spiritual </a:t>
            </a:r>
            <a:br>
              <a:rPr lang="en-US" sz="2222" dirty="0" smtClean="0">
                <a:latin typeface="Arial"/>
              </a:rPr>
            </a:br>
            <a:r>
              <a:rPr lang="en-US" sz="2222" dirty="0" smtClean="0">
                <a:latin typeface="Arial"/>
              </a:rPr>
              <a:t>purpose.  The act of creating a</a:t>
            </a:r>
            <a:r>
              <a:rPr lang="en-US" sz="2222" dirty="0" smtClean="0">
                <a:latin typeface="Arial"/>
              </a:rPr>
              <a:t> Mandala </a:t>
            </a:r>
            <a:r>
              <a:rPr lang="en-US" sz="2222" dirty="0" smtClean="0">
                <a:latin typeface="Arial"/>
              </a:rPr>
              <a:t>is transformative for the </a:t>
            </a:r>
            <a:br>
              <a:rPr lang="en-US" sz="2222" dirty="0" smtClean="0">
                <a:latin typeface="Arial"/>
              </a:rPr>
            </a:br>
            <a:r>
              <a:rPr lang="en-US" sz="2222" dirty="0" smtClean="0">
                <a:latin typeface="Arial"/>
              </a:rPr>
              <a:t>maker and for the world.</a:t>
            </a:r>
            <a:br>
              <a:rPr lang="en-US" sz="2222" dirty="0" smtClean="0">
                <a:latin typeface="Arial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52" r="-1815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47" y="4068799"/>
            <a:ext cx="7992698" cy="2057364"/>
          </a:xfrm>
        </p:spPr>
        <p:txBody>
          <a:bodyPr>
            <a:normAutofit fontScale="55000" lnSpcReduction="20000"/>
          </a:bodyPr>
          <a:lstStyle/>
          <a:p>
            <a:pPr lvl="2">
              <a:buNone/>
            </a:pPr>
            <a:r>
              <a:rPr lang="en-US" sz="1600" dirty="0" smtClean="0"/>
              <a:t>1.</a:t>
            </a:r>
            <a:r>
              <a:rPr lang="en-US" sz="1600" dirty="0" smtClean="0"/>
              <a:t> White 	Vairocana  			delusion</a:t>
            </a:r>
            <a:r>
              <a:rPr lang="en-US" sz="1600" dirty="0" smtClean="0"/>
              <a:t>/wisdom</a:t>
            </a:r>
          </a:p>
          <a:p>
            <a:pPr lvl="2">
              <a:buNone/>
            </a:pPr>
            <a:r>
              <a:rPr lang="en-US" sz="1600" dirty="0" smtClean="0"/>
              <a:t>2. </a:t>
            </a:r>
            <a:r>
              <a:rPr lang="en-US" sz="1600" dirty="0" smtClean="0"/>
              <a:t> Yellow	Ratnasambhava		pride</a:t>
            </a:r>
            <a:r>
              <a:rPr lang="en-US" sz="1600" dirty="0" smtClean="0"/>
              <a:t>/equity</a:t>
            </a:r>
          </a:p>
          <a:p>
            <a:pPr lvl="2">
              <a:buNone/>
            </a:pPr>
            <a:r>
              <a:rPr lang="en-US" sz="1600" dirty="0" smtClean="0"/>
              <a:t>3  </a:t>
            </a:r>
            <a:r>
              <a:rPr lang="en-US" sz="1600" dirty="0" smtClean="0"/>
              <a:t> Red  	Amitabha 			attachment</a:t>
            </a:r>
            <a:r>
              <a:rPr lang="en-US" sz="1600" dirty="0" smtClean="0"/>
              <a:t>/discernment</a:t>
            </a:r>
          </a:p>
          <a:p>
            <a:pPr lvl="2">
              <a:buNone/>
            </a:pPr>
            <a:r>
              <a:rPr lang="en-US" sz="1600" dirty="0" smtClean="0"/>
              <a:t>4  </a:t>
            </a:r>
            <a:r>
              <a:rPr lang="en-US" sz="1600" dirty="0" smtClean="0"/>
              <a:t> Green	Amoghassidhi		 </a:t>
            </a:r>
            <a:r>
              <a:rPr lang="en-US" sz="1600" dirty="0" smtClean="0"/>
              <a:t>jealousy/accomplishmnet</a:t>
            </a:r>
          </a:p>
          <a:p>
            <a:pPr lvl="2">
              <a:buNone/>
            </a:pPr>
            <a:r>
              <a:rPr lang="en-US" sz="1600" dirty="0" smtClean="0"/>
              <a:t>5 </a:t>
            </a:r>
            <a:r>
              <a:rPr lang="en-US" sz="1600" dirty="0" smtClean="0"/>
              <a:t> Blue 	 </a:t>
            </a:r>
            <a:r>
              <a:rPr lang="en-US" sz="1600" dirty="0" smtClean="0"/>
              <a:t>A</a:t>
            </a:r>
            <a:r>
              <a:rPr lang="en-US" sz="1600" dirty="0" smtClean="0"/>
              <a:t>kshobhya 		 </a:t>
            </a:r>
            <a:r>
              <a:rPr lang="en-US" sz="1600" dirty="0" smtClean="0"/>
              <a:t>anger/ peaceful wisdom</a:t>
            </a:r>
          </a:p>
          <a:p>
            <a:endParaRPr lang="en-US" sz="1600" dirty="0" smtClean="0"/>
          </a:p>
          <a:p>
            <a:r>
              <a:rPr lang="en-US" sz="1600" dirty="0" smtClean="0"/>
              <a:t>The quadrants of the</a:t>
            </a:r>
            <a:r>
              <a:rPr lang="en-US" sz="1600" dirty="0" smtClean="0"/>
              <a:t> </a:t>
            </a:r>
            <a:r>
              <a:rPr lang="en-US" sz="1600" dirty="0" smtClean="0"/>
              <a:t>M</a:t>
            </a:r>
            <a:r>
              <a:rPr lang="en-US" sz="1600" dirty="0" smtClean="0"/>
              <a:t>andala </a:t>
            </a:r>
            <a:r>
              <a:rPr lang="en-US" sz="1600" dirty="0" smtClean="0"/>
              <a:t>are typically divided into isoceles triangles of color,</a:t>
            </a:r>
          </a:p>
          <a:p>
            <a:pPr>
              <a:buNone/>
            </a:pPr>
            <a:r>
              <a:rPr lang="en-US" sz="1600" dirty="0" smtClean="0"/>
              <a:t>        including 4 of the above 5.</a:t>
            </a:r>
          </a:p>
          <a:p>
            <a:endParaRPr lang="en-US" sz="16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17638"/>
            <a:ext cx="2857500" cy="26511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Think </a:t>
            </a:r>
            <a:r>
              <a:rPr lang="en-US" dirty="0" smtClean="0"/>
              <a:t>of mandala colors as jeweltones. </a:t>
            </a:r>
            <a:r>
              <a:rPr lang="en-US" sz="3111" dirty="0" smtClean="0"/>
              <a:t>Look for the 4 gates leading to the </a:t>
            </a:r>
            <a:r>
              <a:rPr lang="en-US" sz="3111" dirty="0" smtClean="0"/>
              <a:t>center…and imagine pulling the center </a:t>
            </a:r>
            <a:r>
              <a:rPr lang="en-US" sz="3111" dirty="0" smtClean="0"/>
              <a:t>up..to</a:t>
            </a:r>
            <a:r>
              <a:rPr lang="en-US" sz="3111" dirty="0" smtClean="0"/>
              <a:t> form a 3d image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mandal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377" r="-23377"/>
          <a:stretch>
            <a:fillRect/>
          </a:stretch>
        </p:blipFill>
        <p:spPr>
          <a:xfrm>
            <a:off x="457200" y="1858746"/>
            <a:ext cx="7767173" cy="42674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IMAGINE!</a:t>
            </a:r>
            <a:endParaRPr lang="en-US" dirty="0"/>
          </a:p>
        </p:txBody>
      </p:sp>
      <p:pic>
        <p:nvPicPr>
          <p:cNvPr id="4" name="Content Placeholder 3" descr="3Dzhikromandala.gif"/>
          <p:cNvPicPr>
            <a:picLocks noGrp="1" noChangeAspect="1"/>
          </p:cNvPicPr>
          <p:nvPr>
            <p:ph idx="1"/>
          </p:nvPr>
        </p:nvPicPr>
        <p:blipFill>
          <a:blip r:embed="rId3"/>
          <a:srcRect l="-23827" r="-2382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The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2069"/>
            <a:ext cx="8229600" cy="4004094"/>
          </a:xfrm>
        </p:spPr>
        <p:txBody>
          <a:bodyPr>
            <a:normAutofit/>
          </a:bodyPr>
          <a:lstStyle/>
          <a:p>
            <a:r>
              <a:rPr lang="en-US" dirty="0" smtClean="0"/>
              <a:t>A mandala is typically a circle within a square.The square structure has 4 “gates” . The gates represent loving kindness, compassion, sympathy and equity. There are concentric circles with images facing in towards the center.</a:t>
            </a:r>
          </a:p>
          <a:p>
            <a:r>
              <a:rPr lang="en-US" dirty="0" smtClean="0"/>
              <a:t>Imagine that you enter through one of the gates and work your way to the center.</a:t>
            </a:r>
          </a:p>
          <a:p>
            <a:r>
              <a:rPr lang="en-US" dirty="0" smtClean="0"/>
              <a:t>Imagine that the mandala , although flat, represents a 3D reality that you can enter!</a:t>
            </a:r>
            <a:endParaRPr lang="en-US" dirty="0"/>
          </a:p>
        </p:txBody>
      </p:sp>
      <p:pic>
        <p:nvPicPr>
          <p:cNvPr id="4" name="Picture 3" descr="jf_3d_mandala_3.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15" y="-1"/>
            <a:ext cx="2775554" cy="21220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</a:t>
            </a:r>
            <a:r>
              <a:rPr lang="en-US" dirty="0" smtClean="0"/>
              <a:t> Mandala </a:t>
            </a:r>
            <a:r>
              <a:rPr lang="en-US" dirty="0" smtClean="0"/>
              <a:t>does not have to be traditional</a:t>
            </a:r>
            <a:endParaRPr lang="en-US" dirty="0"/>
          </a:p>
        </p:txBody>
      </p:sp>
      <p:pic>
        <p:nvPicPr>
          <p:cNvPr id="4" name="Content Placeholder 3" descr="images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52" r="-18152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3658</TotalTime>
  <Words>350</Words>
  <Application>Microsoft Macintosh PowerPoint</Application>
  <PresentationFormat>On-screen Show (4:3)</PresentationFormat>
  <Paragraphs>32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Habitat</vt:lpstr>
      <vt:lpstr>Mandalas and Yantras circles of compassion</vt:lpstr>
      <vt:lpstr>Outline of a Mandala</vt:lpstr>
      <vt:lpstr>A Yantra is a type of mandala that is more geometric</vt:lpstr>
      <vt:lpstr>     Mandalas are made for a spiritual  purpose.  The act of creating a Mandala is transformative for the  maker and for the world.  </vt:lpstr>
      <vt:lpstr>The five colors</vt:lpstr>
      <vt:lpstr> Think of mandala colors as jeweltones. Look for the 4 gates leading to the center…and imagine pulling the center up..to form a 3d image </vt:lpstr>
      <vt:lpstr>IMAGINE!</vt:lpstr>
      <vt:lpstr>            The form</vt:lpstr>
      <vt:lpstr>Your Mandala does not have to be traditional</vt:lpstr>
      <vt:lpstr> Yantras are like mandalas in some ways. They are geometric and often  have a more simple look. </vt:lpstr>
      <vt:lpstr>Yantra or mandala? What do you think? </vt:lpstr>
      <vt:lpstr>Your assignment: choose an intention: a day where you say only nice things, a day where you help at least one person</vt:lpstr>
    </vt:vector>
  </TitlesOfParts>
  <Company>Slhs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Mandalas</dc:title>
  <dc:creator>Art Teacher</dc:creator>
  <cp:lastModifiedBy>Art Teacher</cp:lastModifiedBy>
  <cp:revision>16</cp:revision>
  <dcterms:created xsi:type="dcterms:W3CDTF">2011-07-23T16:59:54Z</dcterms:created>
  <dcterms:modified xsi:type="dcterms:W3CDTF">2011-07-25T13:41:45Z</dcterms:modified>
</cp:coreProperties>
</file>