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0DC71D-56B8-4C29-A300-97A42B031549}" type="datetimeFigureOut">
              <a:rPr lang="en-US" smtClean="0"/>
              <a:t>7/24/2011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4161E-C6A0-4E11-A286-882E28D0670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DC71D-56B8-4C29-A300-97A42B031549}" type="datetimeFigureOut">
              <a:rPr lang="en-US" smtClean="0"/>
              <a:t>7/24/2011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4161E-C6A0-4E11-A286-882E28D0670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DC71D-56B8-4C29-A300-97A42B031549}" type="datetimeFigureOut">
              <a:rPr lang="en-US" smtClean="0"/>
              <a:t>7/24/2011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4161E-C6A0-4E11-A286-882E28D0670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DC71D-56B8-4C29-A300-97A42B031549}" type="datetimeFigureOut">
              <a:rPr lang="en-US" smtClean="0"/>
              <a:t>7/24/2011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4161E-C6A0-4E11-A286-882E28D0670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0DC71D-56B8-4C29-A300-97A42B031549}" type="datetimeFigureOut">
              <a:rPr lang="en-US" smtClean="0"/>
              <a:t>7/24/2011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4161E-C6A0-4E11-A286-882E28D0670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0DC71D-56B8-4C29-A300-97A42B031549}" type="datetimeFigureOut">
              <a:rPr lang="en-US" smtClean="0"/>
              <a:t>7/24/2011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4161E-C6A0-4E11-A286-882E28D0670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0DC71D-56B8-4C29-A300-97A42B031549}" type="datetimeFigureOut">
              <a:rPr lang="en-US" smtClean="0"/>
              <a:t>7/24/2011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54161E-C6A0-4E11-A286-882E28D0670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0DC71D-56B8-4C29-A300-97A42B031549}" type="datetimeFigureOut">
              <a:rPr lang="en-US" smtClean="0"/>
              <a:t>7/24/2011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54161E-C6A0-4E11-A286-882E28D0670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DC71D-56B8-4C29-A300-97A42B031549}" type="datetimeFigureOut">
              <a:rPr lang="en-US" smtClean="0"/>
              <a:t>7/24/2011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54161E-C6A0-4E11-A286-882E28D0670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DC71D-56B8-4C29-A300-97A42B031549}" type="datetimeFigureOut">
              <a:rPr lang="en-US" smtClean="0"/>
              <a:t>7/24/2011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4161E-C6A0-4E11-A286-882E28D0670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DC71D-56B8-4C29-A300-97A42B031549}" type="datetimeFigureOut">
              <a:rPr lang="en-US" smtClean="0"/>
              <a:t>7/24/2011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4161E-C6A0-4E11-A286-882E28D0670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0DC71D-56B8-4C29-A300-97A42B031549}" type="datetimeFigureOut">
              <a:rPr lang="en-US" smtClean="0"/>
              <a:t>7/24/2011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54161E-C6A0-4E11-A286-882E28D0670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Studies: </a:t>
            </a:r>
            <a:br>
              <a:rPr lang="en-US" dirty="0" smtClean="0"/>
            </a:br>
            <a:r>
              <a:rPr lang="en-US" dirty="0" smtClean="0"/>
              <a:t> Himalaya: Indo-Tibetan Contact Zone</a:t>
            </a:r>
            <a:endParaRPr lang="en-US" dirty="0"/>
          </a:p>
        </p:txBody>
      </p:sp>
      <p:sp>
        <p:nvSpPr>
          <p:cNvPr id="3" name="Subtitle 2"/>
          <p:cNvSpPr>
            <a:spLocks noGrp="1"/>
          </p:cNvSpPr>
          <p:nvPr>
            <p:ph idx="1"/>
          </p:nvPr>
        </p:nvSpPr>
        <p:spPr>
          <a:xfrm>
            <a:off x="1219200" y="1600201"/>
            <a:ext cx="7543800" cy="685799"/>
          </a:xfrm>
        </p:spPr>
        <p:txBody>
          <a:bodyPr>
            <a:normAutofit/>
          </a:bodyPr>
          <a:lstStyle/>
          <a:p>
            <a:pPr lvl="1"/>
            <a:r>
              <a:rPr lang="en-US" dirty="0" smtClean="0"/>
              <a:t>A Guided Student Research Project</a:t>
            </a:r>
          </a:p>
          <a:p>
            <a:endParaRPr lang="en-US" dirty="0"/>
          </a:p>
        </p:txBody>
      </p:sp>
      <p:pic>
        <p:nvPicPr>
          <p:cNvPr id="4" name="Picture 3" descr="800px-Pass_i_n_Ladakh.jpg"/>
          <p:cNvPicPr>
            <a:picLocks noChangeAspect="1"/>
          </p:cNvPicPr>
          <p:nvPr/>
        </p:nvPicPr>
        <p:blipFill>
          <a:blip r:embed="rId2"/>
          <a:stretch>
            <a:fillRect/>
          </a:stretch>
        </p:blipFill>
        <p:spPr>
          <a:xfrm>
            <a:off x="1752600" y="2438400"/>
            <a:ext cx="5442857" cy="3429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Himalaya: Indo-Tibetan Contact Zone:</a:t>
            </a:r>
            <a:br>
              <a:rPr lang="en-US" dirty="0" smtClean="0"/>
            </a:br>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In this project students will undertake certain "case studies", researching the actual practice of adherents in specific geographic and cultural settings. You are to examine the culture of your chosen setting with regard to religious practices we have discussed. Specifically, you will focus on the categories of worship and ritual practices (</a:t>
            </a:r>
            <a:r>
              <a:rPr lang="en-US" dirty="0" err="1" smtClean="0"/>
              <a:t>puja</a:t>
            </a:r>
            <a:r>
              <a:rPr lang="en-US" dirty="0" smtClean="0"/>
              <a:t>), festivals, the arts and pilgrimage sites of the region.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Each of the four groups will be given:</a:t>
            </a:r>
          </a:p>
          <a:p>
            <a:pPr lvl="1"/>
            <a:r>
              <a:rPr lang="en-US" dirty="0" smtClean="0"/>
              <a:t>A movie </a:t>
            </a:r>
            <a:r>
              <a:rPr lang="en-US" dirty="0" smtClean="0"/>
              <a:t>specific to your region </a:t>
            </a:r>
          </a:p>
          <a:p>
            <a:pPr lvl="1"/>
            <a:r>
              <a:rPr lang="en-US" dirty="0" smtClean="0"/>
              <a:t>A core text </a:t>
            </a:r>
            <a:r>
              <a:rPr lang="en-US" dirty="0" smtClean="0"/>
              <a:t>specific to your region</a:t>
            </a:r>
            <a:endParaRPr lang="en-US" dirty="0" smtClean="0"/>
          </a:p>
          <a:p>
            <a:pPr lvl="1"/>
            <a:r>
              <a:rPr lang="en-US" dirty="0" smtClean="0"/>
              <a:t>Additional suggested readings and sites specific to your region</a:t>
            </a:r>
          </a:p>
          <a:p>
            <a:r>
              <a:rPr lang="en-US" dirty="0" smtClean="0"/>
              <a:t>Each group is to give a presentation to the class in which each of</a:t>
            </a:r>
            <a:r>
              <a:rPr lang="en-US" dirty="0" smtClean="0"/>
              <a:t> the categories of worship and ritual practices (</a:t>
            </a:r>
            <a:r>
              <a:rPr lang="en-US" dirty="0" err="1" smtClean="0"/>
              <a:t>puja</a:t>
            </a:r>
            <a:r>
              <a:rPr lang="en-US" dirty="0" smtClean="0"/>
              <a:t>), festivals, the arts and pilgrimage sites</a:t>
            </a:r>
            <a:r>
              <a:rPr lang="en-US" dirty="0" smtClean="0"/>
              <a:t> are discussed reflective of the religious practices of the specific regions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Procedure</a:t>
            </a:r>
            <a:br>
              <a:rPr lang="en-US" dirty="0" smtClean="0"/>
            </a:br>
            <a:r>
              <a:rPr lang="en-US" dirty="0" smtClean="0"/>
              <a:t>continued</a:t>
            </a:r>
            <a:endParaRPr lang="en-US" dirty="0"/>
          </a:p>
        </p:txBody>
      </p:sp>
      <p:sp>
        <p:nvSpPr>
          <p:cNvPr id="3" name="Content Placeholder 2"/>
          <p:cNvSpPr>
            <a:spLocks noGrp="1"/>
          </p:cNvSpPr>
          <p:nvPr>
            <p:ph idx="1"/>
          </p:nvPr>
        </p:nvSpPr>
        <p:spPr/>
        <p:txBody>
          <a:bodyPr/>
          <a:lstStyle/>
          <a:p>
            <a:r>
              <a:rPr lang="en-US" dirty="0" smtClean="0"/>
              <a:t>You are to make all decisions regarding your presentation ( its format and style)</a:t>
            </a:r>
          </a:p>
          <a:p>
            <a:r>
              <a:rPr lang="en-US" dirty="0" smtClean="0"/>
              <a:t>It should absolutely be thorough</a:t>
            </a:r>
          </a:p>
          <a:p>
            <a:r>
              <a:rPr lang="en-US" dirty="0" smtClean="0"/>
              <a:t>It should absolutely reflect the work of all in the group</a:t>
            </a:r>
          </a:p>
          <a:p>
            <a:r>
              <a:rPr lang="en-US" dirty="0" smtClean="0"/>
              <a:t>It absolutely should be completely ready to present on the due date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6172200" cy="1162050"/>
          </a:xfrm>
        </p:spPr>
        <p:txBody>
          <a:bodyPr>
            <a:normAutofit/>
          </a:bodyPr>
          <a:lstStyle/>
          <a:p>
            <a:r>
              <a:rPr lang="en-US" sz="4800" dirty="0" smtClean="0"/>
              <a:t>Villages or regions</a:t>
            </a:r>
            <a:endParaRPr lang="en-US" sz="4800" dirty="0"/>
          </a:p>
        </p:txBody>
      </p:sp>
      <p:pic>
        <p:nvPicPr>
          <p:cNvPr id="11" name="Content Placeholder 10" descr="750px-Ladakh_panorama.jpg"/>
          <p:cNvPicPr>
            <a:picLocks noGrp="1" noChangeAspect="1"/>
          </p:cNvPicPr>
          <p:nvPr>
            <p:ph idx="1"/>
          </p:nvPr>
        </p:nvPicPr>
        <p:blipFill>
          <a:blip r:embed="rId2"/>
          <a:stretch>
            <a:fillRect/>
          </a:stretch>
        </p:blipFill>
        <p:spPr>
          <a:xfrm>
            <a:off x="457200" y="3733800"/>
            <a:ext cx="8261349" cy="1858804"/>
          </a:xfrm>
        </p:spPr>
      </p:pic>
      <p:sp>
        <p:nvSpPr>
          <p:cNvPr id="10" name="Text Placeholder 9"/>
          <p:cNvSpPr>
            <a:spLocks noGrp="1"/>
          </p:cNvSpPr>
          <p:nvPr>
            <p:ph type="body" sz="half" idx="2"/>
          </p:nvPr>
        </p:nvSpPr>
        <p:spPr>
          <a:xfrm>
            <a:off x="457200" y="1435100"/>
            <a:ext cx="5181600" cy="4691063"/>
          </a:xfrm>
        </p:spPr>
        <p:txBody>
          <a:bodyPr/>
          <a:lstStyle/>
          <a:p>
            <a:r>
              <a:rPr lang="en-US" sz="2800" dirty="0" err="1" smtClean="0"/>
              <a:t>Deoprayag</a:t>
            </a:r>
            <a:r>
              <a:rPr lang="en-US" sz="2800" dirty="0" smtClean="0"/>
              <a:t>, </a:t>
            </a:r>
            <a:r>
              <a:rPr lang="en-US" sz="2800" dirty="0" err="1" smtClean="0"/>
              <a:t>Uttarakhand</a:t>
            </a:r>
            <a:r>
              <a:rPr lang="en-US" sz="2800" dirty="0" smtClean="0"/>
              <a:t>, India</a:t>
            </a:r>
          </a:p>
          <a:p>
            <a:r>
              <a:rPr lang="en-US" sz="2800" dirty="0" smtClean="0"/>
              <a:t>Kathmandu Valley, Nepal</a:t>
            </a:r>
          </a:p>
          <a:p>
            <a:r>
              <a:rPr lang="en-US" sz="2800" dirty="0" err="1" smtClean="0"/>
              <a:t>Melemchi</a:t>
            </a:r>
            <a:r>
              <a:rPr lang="en-US" sz="2800" dirty="0" smtClean="0"/>
              <a:t>, Nepal</a:t>
            </a:r>
          </a:p>
          <a:p>
            <a:r>
              <a:rPr lang="en-US" sz="2800" dirty="0" err="1" smtClean="0"/>
              <a:t>Ladakh</a:t>
            </a:r>
            <a:r>
              <a:rPr lang="en-US" sz="2800" dirty="0" smtClean="0"/>
              <a:t>, Jammu and Kashmir, India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224</Words>
  <Application>Microsoft Office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Case Studies:   Himalaya: Indo-Tibetan Contact Zone</vt:lpstr>
      <vt:lpstr>Himalaya: Indo-Tibetan Contact Zone: Overview</vt:lpstr>
      <vt:lpstr>Procedure</vt:lpstr>
      <vt:lpstr>Procedure continued</vt:lpstr>
      <vt:lpstr>Villages or regions</vt:lpstr>
    </vt:vector>
  </TitlesOfParts>
  <Company>College of the Holy Cross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Studies:   Himalaya: Indo-Tibetan Contact Zone</dc:title>
  <dc:creator>Holy Cross</dc:creator>
  <cp:lastModifiedBy>Holy Cross</cp:lastModifiedBy>
  <cp:revision>5</cp:revision>
  <dcterms:created xsi:type="dcterms:W3CDTF">2011-07-24T17:49:44Z</dcterms:created>
  <dcterms:modified xsi:type="dcterms:W3CDTF">2011-07-24T18:20:59Z</dcterms:modified>
</cp:coreProperties>
</file>