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34DA-60A4-411F-B7D3-DD74C9FB018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62D9-F2EF-418A-BC91-4BEE952F77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Bon+religion+Tibet&amp;view=detail&amp;id=0FA351552712F7927165ED847B6F4EBA534D8BB3&amp;first=181&amp;FORM=IDFRI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XX3w3sz_T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953000" cy="1470025"/>
          </a:xfrm>
        </p:spPr>
        <p:txBody>
          <a:bodyPr/>
          <a:lstStyle/>
          <a:p>
            <a:r>
              <a:rPr lang="en-US" dirty="0" smtClean="0"/>
              <a:t>The Bon religion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5257800" cy="1752600"/>
          </a:xfrm>
        </p:spPr>
        <p:txBody>
          <a:bodyPr/>
          <a:lstStyle/>
          <a:p>
            <a:r>
              <a:rPr lang="en-US" dirty="0" smtClean="0"/>
              <a:t>Pre-Buddhist Shaman religion</a:t>
            </a:r>
            <a:endParaRPr lang="en-US" dirty="0"/>
          </a:p>
        </p:txBody>
      </p:sp>
      <p:pic>
        <p:nvPicPr>
          <p:cNvPr id="13314" name="Picture 2" descr="Stock Photography: Nepal, Rukum, Kham Magar Shaman, smil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066800"/>
            <a:ext cx="3219450" cy="4810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5943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http://www.gettyimages.com/detail/200421408-001/The-Image-Bank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5943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27,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Features of Bon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Shamans or priests who go into a trance in order to communicate with supernatural entities.  Shamans can be women or men.</a:t>
            </a:r>
          </a:p>
          <a:p>
            <a:r>
              <a:rPr lang="en-US" dirty="0" smtClean="0"/>
              <a:t>Animal sacrifices.</a:t>
            </a:r>
          </a:p>
          <a:p>
            <a:r>
              <a:rPr lang="en-US" dirty="0" smtClean="0"/>
              <a:t>900-page manual describing 100 rituals.</a:t>
            </a:r>
          </a:p>
          <a:p>
            <a:r>
              <a:rPr lang="en-US" dirty="0" smtClean="0"/>
              <a:t>Rituals are sacred but also casual, fun &amp; entertaining.</a:t>
            </a:r>
          </a:p>
          <a:p>
            <a:r>
              <a:rPr lang="en-US" dirty="0" smtClean="0"/>
              <a:t>Most rituals are for protection for</a:t>
            </a:r>
          </a:p>
          <a:p>
            <a:pPr lvl="1"/>
            <a:r>
              <a:rPr lang="en-US" dirty="0" smtClean="0"/>
              <a:t>Crops</a:t>
            </a:r>
          </a:p>
          <a:p>
            <a:pPr lvl="1"/>
            <a:r>
              <a:rPr lang="en-US" dirty="0" smtClean="0"/>
              <a:t>Prosperity</a:t>
            </a:r>
          </a:p>
          <a:p>
            <a:pPr lvl="1"/>
            <a:r>
              <a:rPr lang="en-US" dirty="0" smtClean="0"/>
              <a:t>Health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Bon is practiced in some remote, rural villages</a:t>
            </a:r>
          </a:p>
          <a:p>
            <a:r>
              <a:rPr lang="en-US" dirty="0" smtClean="0"/>
              <a:t>Elements of it were incorporated into Tibetan Buddhism.</a:t>
            </a:r>
            <a:endParaRPr lang="en-US" dirty="0"/>
          </a:p>
        </p:txBody>
      </p:sp>
      <p:pic>
        <p:nvPicPr>
          <p:cNvPr id="1026" name="Picture 2" descr="http://www.tibettrip.com/features/images/tibetan-religious-ceremony-7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480" y="2209800"/>
            <a:ext cx="2371796" cy="3352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791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http://www.bing.com/images/search?q=Bon+religion+Tibet&amp;view=detail&amp;id=0FA351552712F7927165ED847B6F4EBA534D8BB3&amp;first=181&amp;FORM=IDFRIR</a:t>
            </a:r>
            <a:r>
              <a:rPr lang="en-US" dirty="0" smtClean="0"/>
              <a:t>  July 27, 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selected video segments about </a:t>
            </a:r>
            <a:r>
              <a:rPr lang="en-US" dirty="0" err="1" smtClean="0"/>
              <a:t>Kham</a:t>
            </a:r>
            <a:r>
              <a:rPr lang="en-US" dirty="0" smtClean="0"/>
              <a:t> </a:t>
            </a:r>
            <a:r>
              <a:rPr lang="en-US" dirty="0" err="1" smtClean="0"/>
              <a:t>Magar</a:t>
            </a:r>
            <a:r>
              <a:rPr lang="en-US" dirty="0" smtClean="0"/>
              <a:t> rituals on YouTube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hlinkClick r:id="rId2"/>
              </a:rPr>
              <a:t>http://www.youtube.com/watch?v=3XX3w3sz_To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http://www.youtube.com/watch?v=wxQDWenfVEc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Bon religion</vt:lpstr>
      <vt:lpstr>Features of Bon religion</vt:lpstr>
      <vt:lpstr>Slide 3</vt:lpstr>
      <vt:lpstr>Slide 4</vt:lpstr>
    </vt:vector>
  </TitlesOfParts>
  <Company>College of the Holy Cross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Bon religion</dc:title>
  <dc:creator>Holy Cross</dc:creator>
  <cp:lastModifiedBy>Holy Cross</cp:lastModifiedBy>
  <cp:revision>8</cp:revision>
  <dcterms:created xsi:type="dcterms:W3CDTF">2011-07-28T01:30:38Z</dcterms:created>
  <dcterms:modified xsi:type="dcterms:W3CDTF">2011-07-28T02:11:45Z</dcterms:modified>
</cp:coreProperties>
</file>