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510C68-3EE0-43DF-8EB4-C23E09BC4510}"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0C68-3EE0-43DF-8EB4-C23E09BC4510}"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0C68-3EE0-43DF-8EB4-C23E09BC4510}"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0C68-3EE0-43DF-8EB4-C23E09BC4510}"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10C68-3EE0-43DF-8EB4-C23E09BC4510}"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510C68-3EE0-43DF-8EB4-C23E09BC4510}"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10C68-3EE0-43DF-8EB4-C23E09BC4510}" type="datetimeFigureOut">
              <a:rPr lang="en-US" smtClean="0"/>
              <a:pPr/>
              <a:t>7/28/2011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10C68-3EE0-43DF-8EB4-C23E09BC4510}" type="datetimeFigureOut">
              <a:rPr lang="en-US" smtClean="0"/>
              <a:pPr/>
              <a:t>7/28/2011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10C68-3EE0-43DF-8EB4-C23E09BC4510}" type="datetimeFigureOut">
              <a:rPr lang="en-US" smtClean="0"/>
              <a:pPr/>
              <a:t>7/28/2011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10C68-3EE0-43DF-8EB4-C23E09BC4510}"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10C68-3EE0-43DF-8EB4-C23E09BC4510}"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36594-9076-4186-BBA8-364239CAA7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10C68-3EE0-43DF-8EB4-C23E09BC4510}" type="datetimeFigureOut">
              <a:rPr lang="en-US" smtClean="0"/>
              <a:pPr/>
              <a:t>7/28/2011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36594-9076-4186-BBA8-364239CAA7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imalayanlearning.org/the-himalaya/food-momo.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ing.com/images/search?q=Tibetan+meal&amp;view=detail&amp;id=1AC98D3CE41ECFEB926D706EB78D5C96B830CBB7&amp;first=0&amp;FORM=IDFRIR"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ing.com/images/search?q=Nepali+kite&amp;view=detail&amp;id=4151C2F74F45A51CD32FAC82DFAD138051CF1E1E&amp;first=0&amp;FORM=IDFRIR"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a:t>
            </a:r>
            <a:endParaRPr lang="en-US" dirty="0"/>
          </a:p>
        </p:txBody>
      </p:sp>
      <p:sp>
        <p:nvSpPr>
          <p:cNvPr id="3" name="Subtitle 2"/>
          <p:cNvSpPr>
            <a:spLocks noGrp="1"/>
          </p:cNvSpPr>
          <p:nvPr>
            <p:ph type="subTitle" idx="1"/>
          </p:nvPr>
        </p:nvSpPr>
        <p:spPr/>
        <p:txBody>
          <a:bodyPr/>
          <a:lstStyle/>
          <a:p>
            <a:endParaRPr lang="en-US"/>
          </a:p>
        </p:txBody>
      </p:sp>
      <p:pic>
        <p:nvPicPr>
          <p:cNvPr id="12290" name="Picture 2" descr="http://images.elephantjournal.com/wp-content/uploads/2011/01/momo-spinach-0.jpg"/>
          <p:cNvPicPr>
            <a:picLocks noChangeAspect="1" noChangeArrowheads="1"/>
          </p:cNvPicPr>
          <p:nvPr/>
        </p:nvPicPr>
        <p:blipFill>
          <a:blip r:embed="rId2"/>
          <a:srcRect/>
          <a:stretch>
            <a:fillRect/>
          </a:stretch>
        </p:blipFill>
        <p:spPr bwMode="auto">
          <a:xfrm>
            <a:off x="304800" y="838200"/>
            <a:ext cx="8572500" cy="571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Making </a:t>
            </a:r>
            <a:r>
              <a:rPr lang="en-US" i="1" dirty="0" err="1" smtClean="0"/>
              <a:t>Momos</a:t>
            </a:r>
            <a:r>
              <a:rPr lang="en-US" i="1" dirty="0" smtClean="0"/>
              <a:t> </a:t>
            </a:r>
            <a:r>
              <a:rPr lang="en-US" dirty="0" smtClean="0"/>
              <a:t>(dumplings)</a:t>
            </a:r>
            <a:endParaRPr lang="en-US" dirty="0"/>
          </a:p>
        </p:txBody>
      </p:sp>
      <p:sp>
        <p:nvSpPr>
          <p:cNvPr id="3" name="Content Placeholder 2"/>
          <p:cNvSpPr>
            <a:spLocks noGrp="1"/>
          </p:cNvSpPr>
          <p:nvPr>
            <p:ph idx="1"/>
          </p:nvPr>
        </p:nvSpPr>
        <p:spPr>
          <a:xfrm>
            <a:off x="457200" y="990600"/>
            <a:ext cx="8229600" cy="5638800"/>
          </a:xfrm>
        </p:spPr>
        <p:txBody>
          <a:bodyPr>
            <a:normAutofit fontScale="40000" lnSpcReduction="20000"/>
          </a:bodyPr>
          <a:lstStyle/>
          <a:p>
            <a:r>
              <a:rPr lang="en-US" sz="3500" b="1" dirty="0" smtClean="0"/>
              <a:t>Below is a tasty recipe for making Nepalese </a:t>
            </a:r>
            <a:r>
              <a:rPr lang="en-US" sz="3500" b="1" i="1" dirty="0" err="1" smtClean="0"/>
              <a:t>momo</a:t>
            </a:r>
            <a:r>
              <a:rPr lang="en-US" sz="3500" b="1" dirty="0" smtClean="0"/>
              <a:t>. To make Tibetan </a:t>
            </a:r>
            <a:r>
              <a:rPr lang="en-US" sz="3500" b="1" i="1" dirty="0" err="1" smtClean="0"/>
              <a:t>momo</a:t>
            </a:r>
            <a:r>
              <a:rPr lang="en-US" sz="3500" b="1" dirty="0" smtClean="0"/>
              <a:t>, just remove the green vegetables</a:t>
            </a:r>
            <a:r>
              <a:rPr lang="en-US" sz="3500" b="1" dirty="0" smtClean="0"/>
              <a:t>.  Bring in supplies and make the </a:t>
            </a:r>
            <a:r>
              <a:rPr lang="en-US" sz="3500" b="1" i="1" dirty="0" err="1" smtClean="0"/>
              <a:t>momo</a:t>
            </a:r>
            <a:r>
              <a:rPr lang="en-US" sz="3500" b="1" dirty="0" err="1" smtClean="0"/>
              <a:t>s</a:t>
            </a:r>
            <a:r>
              <a:rPr lang="en-US" sz="3500" b="1" dirty="0" smtClean="0"/>
              <a:t> in class.  The chemistry classroom should have hotplates for boiling the water.</a:t>
            </a:r>
            <a:endParaRPr lang="en-US" sz="3500" b="1" dirty="0" smtClean="0"/>
          </a:p>
          <a:p>
            <a:endParaRPr lang="en-US" u="sng" dirty="0" smtClean="0"/>
          </a:p>
          <a:p>
            <a:r>
              <a:rPr lang="en-US" u="sng" dirty="0" smtClean="0"/>
              <a:t>Wrappers</a:t>
            </a:r>
            <a:r>
              <a:rPr lang="en-US" dirty="0" smtClean="0"/>
              <a:t> </a:t>
            </a:r>
            <a:br>
              <a:rPr lang="en-US" dirty="0" smtClean="0"/>
            </a:br>
            <a:r>
              <a:rPr lang="en-US" dirty="0" smtClean="0"/>
              <a:t>2 cups of plain flour </a:t>
            </a:r>
            <a:br>
              <a:rPr lang="en-US" dirty="0" smtClean="0"/>
            </a:br>
            <a:r>
              <a:rPr lang="en-US" dirty="0" smtClean="0"/>
              <a:t>3/4 cup of water </a:t>
            </a:r>
          </a:p>
          <a:p>
            <a:endParaRPr lang="en-US" u="sng" dirty="0" smtClean="0"/>
          </a:p>
          <a:p>
            <a:r>
              <a:rPr lang="en-US" u="sng" dirty="0" smtClean="0"/>
              <a:t>Filling</a:t>
            </a:r>
            <a:r>
              <a:rPr lang="en-US" dirty="0" smtClean="0"/>
              <a:t> </a:t>
            </a:r>
            <a:br>
              <a:rPr lang="en-US" dirty="0" smtClean="0"/>
            </a:br>
            <a:r>
              <a:rPr lang="en-US" dirty="0" smtClean="0"/>
              <a:t>500g minced meat (buffalo or yak; pork is great if those are not available!) </a:t>
            </a:r>
            <a:br>
              <a:rPr lang="en-US" dirty="0" smtClean="0"/>
            </a:br>
            <a:r>
              <a:rPr lang="en-US" dirty="0" smtClean="0"/>
              <a:t>4-6 spring onions </a:t>
            </a:r>
            <a:br>
              <a:rPr lang="en-US" dirty="0" smtClean="0"/>
            </a:br>
            <a:r>
              <a:rPr lang="en-US" dirty="0" smtClean="0"/>
              <a:t>1 tbsp fresh crushed ginger </a:t>
            </a:r>
            <a:br>
              <a:rPr lang="en-US" dirty="0" smtClean="0"/>
            </a:br>
            <a:r>
              <a:rPr lang="en-US" dirty="0" smtClean="0"/>
              <a:t>1 1/2 tbsp crushed garlic </a:t>
            </a:r>
            <a:br>
              <a:rPr lang="en-US" dirty="0" smtClean="0"/>
            </a:br>
            <a:r>
              <a:rPr lang="en-US" dirty="0" smtClean="0"/>
              <a:t>1 1/2 tsp salt </a:t>
            </a:r>
          </a:p>
          <a:p>
            <a:pPr>
              <a:buNone/>
            </a:pPr>
            <a:r>
              <a:rPr lang="en-US" dirty="0"/>
              <a:t> </a:t>
            </a:r>
            <a:r>
              <a:rPr lang="en-US" dirty="0" smtClean="0"/>
              <a:t>       Handful of fresh coriander/cilantro leaves</a:t>
            </a:r>
            <a:br>
              <a:rPr lang="en-US" dirty="0" smtClean="0"/>
            </a:br>
            <a:r>
              <a:rPr lang="en-US" dirty="0" smtClean="0"/>
              <a:t>2 green chilies (remove seeds for less spice) </a:t>
            </a:r>
            <a:br>
              <a:rPr lang="en-US" dirty="0" smtClean="0"/>
            </a:br>
            <a:r>
              <a:rPr lang="en-US" dirty="0" smtClean="0"/>
              <a:t>2 tsp </a:t>
            </a:r>
            <a:r>
              <a:rPr lang="en-US" i="1" dirty="0" err="1" smtClean="0"/>
              <a:t>garam</a:t>
            </a:r>
            <a:r>
              <a:rPr lang="en-US" i="1" dirty="0" smtClean="0"/>
              <a:t> </a:t>
            </a:r>
            <a:r>
              <a:rPr lang="en-US" i="1" dirty="0" err="1" smtClean="0"/>
              <a:t>masala</a:t>
            </a:r>
            <a:r>
              <a:rPr lang="en-US" i="1" dirty="0" smtClean="0"/>
              <a:t> </a:t>
            </a:r>
            <a:r>
              <a:rPr lang="en-US" dirty="0" smtClean="0"/>
              <a:t/>
            </a:r>
            <a:br>
              <a:rPr lang="en-US" dirty="0" smtClean="0"/>
            </a:br>
            <a:r>
              <a:rPr lang="en-US" dirty="0" smtClean="0"/>
              <a:t>2 tbsp oil</a:t>
            </a:r>
          </a:p>
          <a:p>
            <a:endParaRPr lang="en-US" b="1" dirty="0" smtClean="0"/>
          </a:p>
          <a:p>
            <a:r>
              <a:rPr lang="en-US" b="1" dirty="0" smtClean="0"/>
              <a:t>Directions:</a:t>
            </a:r>
          </a:p>
          <a:p>
            <a:r>
              <a:rPr lang="en-US" dirty="0" smtClean="0"/>
              <a:t>Finely chop all the filling ingredients and mix together. Mix the wrapper ingredients to make a dough. Roll the dough and make circles 6-10 cm across. </a:t>
            </a:r>
          </a:p>
          <a:p>
            <a:r>
              <a:rPr lang="en-US" dirty="0" smtClean="0"/>
              <a:t>Place a dollop of mixture in the middle of each circle and wet the edges to glue easier. Stick the sides together strongly to stop leakage. Pleat if capable! </a:t>
            </a:r>
          </a:p>
          <a:p>
            <a:r>
              <a:rPr lang="en-US" dirty="0" smtClean="0"/>
              <a:t>Boil a pan of water with a steaming pot on top. Oil the steaming pot to stop sticking. Place a few </a:t>
            </a:r>
            <a:r>
              <a:rPr lang="en-US" i="1" dirty="0" err="1" smtClean="0"/>
              <a:t>momo</a:t>
            </a:r>
            <a:r>
              <a:rPr lang="en-US" i="1" dirty="0" smtClean="0"/>
              <a:t> </a:t>
            </a:r>
            <a:r>
              <a:rPr lang="en-US" dirty="0" smtClean="0"/>
              <a:t>into the steamer and steam for 5-7 minutes.</a:t>
            </a:r>
          </a:p>
          <a:p>
            <a:r>
              <a:rPr lang="en-US" dirty="0" smtClean="0"/>
              <a:t>Serve with a tomato and coriander sauce!</a:t>
            </a:r>
          </a:p>
          <a:p>
            <a:r>
              <a:rPr lang="en-US" i="1" dirty="0" smtClean="0">
                <a:hlinkClick r:id="rId2"/>
              </a:rPr>
              <a:t>http://www.himalayanlearning.org/the-himalaya/food-momo.php</a:t>
            </a:r>
            <a:r>
              <a:rPr lang="en-US" i="1" dirty="0" smtClean="0"/>
              <a:t>  July 27, 2011</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Make </a:t>
            </a:r>
            <a:r>
              <a:rPr lang="en-US" i="1" dirty="0" err="1" smtClean="0"/>
              <a:t>momo</a:t>
            </a:r>
            <a:r>
              <a:rPr lang="en-US" dirty="0" err="1" smtClean="0"/>
              <a:t>s</a:t>
            </a:r>
            <a:r>
              <a:rPr lang="en-US" dirty="0" smtClean="0"/>
              <a:t> while listening to Tibetan music</a:t>
            </a:r>
          </a:p>
          <a:p>
            <a:endParaRPr lang="en-US" dirty="0" smtClean="0"/>
          </a:p>
          <a:p>
            <a:r>
              <a:rPr lang="en-US" dirty="0" smtClean="0"/>
              <a:t>For more detailed </a:t>
            </a:r>
            <a:r>
              <a:rPr lang="en-US" i="1" dirty="0" err="1" smtClean="0"/>
              <a:t>momo</a:t>
            </a:r>
            <a:r>
              <a:rPr lang="en-US" dirty="0" smtClean="0"/>
              <a:t> instructions, see:</a:t>
            </a:r>
          </a:p>
          <a:p>
            <a:pPr>
              <a:buNone/>
            </a:pPr>
            <a:r>
              <a:rPr lang="en-US" dirty="0" smtClean="0"/>
              <a:t>    http://www.yowangdu.com/tibet/tibetan-food-recipes/tibetan-dumplings.html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 Tibetan meal</a:t>
            </a:r>
            <a:endParaRPr lang="en-US" dirty="0"/>
          </a:p>
        </p:txBody>
      </p:sp>
      <p:sp>
        <p:nvSpPr>
          <p:cNvPr id="3" name="Content Placeholder 2"/>
          <p:cNvSpPr>
            <a:spLocks noGrp="1"/>
          </p:cNvSpPr>
          <p:nvPr>
            <p:ph idx="1"/>
          </p:nvPr>
        </p:nvSpPr>
        <p:spPr/>
        <p:txBody>
          <a:bodyPr/>
          <a:lstStyle/>
          <a:p>
            <a:r>
              <a:rPr lang="en-US" dirty="0" smtClean="0"/>
              <a:t>Prepare a signup sheet with a list of the foods in the Tibetan meal file, and have the students sign up several days ahead of time.</a:t>
            </a:r>
          </a:p>
          <a:p>
            <a:r>
              <a:rPr lang="en-US" dirty="0" smtClean="0"/>
              <a:t>Have </a:t>
            </a:r>
            <a:r>
              <a:rPr lang="en-US" dirty="0" smtClean="0"/>
              <a:t>each student prepare one food </a:t>
            </a:r>
            <a:r>
              <a:rPr lang="en-US" dirty="0" smtClean="0"/>
              <a:t>and </a:t>
            </a:r>
            <a:r>
              <a:rPr lang="en-US" dirty="0" smtClean="0"/>
              <a:t>bring it to class</a:t>
            </a:r>
            <a:r>
              <a:rPr lang="en-US" dirty="0" smtClean="0"/>
              <a:t>.</a:t>
            </a:r>
          </a:p>
          <a:p>
            <a:r>
              <a:rPr lang="en-US" dirty="0" smtClean="0"/>
              <a:t>Supply the Tibetan tea, plates, cups, serving utensils,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yeschinatour.com/static/photologue/photos/cache/tibetan-food-01_leading.jpg"/>
          <p:cNvPicPr>
            <a:picLocks noChangeAspect="1" noChangeArrowheads="1"/>
          </p:cNvPicPr>
          <p:nvPr/>
        </p:nvPicPr>
        <p:blipFill>
          <a:blip r:embed="rId2"/>
          <a:srcRect/>
          <a:stretch>
            <a:fillRect/>
          </a:stretch>
        </p:blipFill>
        <p:spPr bwMode="auto">
          <a:xfrm>
            <a:off x="2133600" y="1676400"/>
            <a:ext cx="4572000" cy="3429001"/>
          </a:xfrm>
          <a:prstGeom prst="rect">
            <a:avLst/>
          </a:prstGeom>
          <a:noFill/>
        </p:spPr>
      </p:pic>
      <p:sp>
        <p:nvSpPr>
          <p:cNvPr id="5" name="TextBox 4"/>
          <p:cNvSpPr txBox="1"/>
          <p:nvPr/>
        </p:nvSpPr>
        <p:spPr>
          <a:xfrm>
            <a:off x="838200" y="5410200"/>
            <a:ext cx="7543800" cy="584775"/>
          </a:xfrm>
          <a:prstGeom prst="rect">
            <a:avLst/>
          </a:prstGeom>
          <a:noFill/>
        </p:spPr>
        <p:txBody>
          <a:bodyPr wrap="square" rtlCol="0">
            <a:spAutoFit/>
          </a:bodyPr>
          <a:lstStyle/>
          <a:p>
            <a:r>
              <a:rPr lang="en-US" sz="1600" dirty="0" smtClean="0">
                <a:hlinkClick r:id="rId3"/>
              </a:rPr>
              <a:t>http://</a:t>
            </a:r>
            <a:r>
              <a:rPr lang="en-US" sz="1600" dirty="0" smtClean="0">
                <a:hlinkClick r:id="rId3"/>
              </a:rPr>
              <a:t>www.bing.com/images/search?q=Tibetan+meal&amp;view=detail&amp;id=1AC98D3CE41ECFEB926D706EB78D5C96B830CBB7&amp;first=0&amp;FORM=IDFRIR</a:t>
            </a:r>
            <a:r>
              <a:rPr lang="en-US" sz="1600" dirty="0" smtClean="0"/>
              <a:t>  July 28, 2011</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Students read the first section of </a:t>
            </a:r>
            <a:r>
              <a:rPr lang="en-US" smtClean="0"/>
              <a:t>the “Food in Tibetan Life” </a:t>
            </a:r>
            <a:r>
              <a:rPr lang="en-US" dirty="0" smtClean="0"/>
              <a:t>article.  Then they all put their names in a hat and draw out someone else’s name.  Each student then thinks of an appropriate nickname for the student whose name he or she drew.  The name should have to do with how the person looks or acts, or something unusual that happened to them.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86800" cy="4525963"/>
          </a:xfrm>
        </p:spPr>
        <p:txBody>
          <a:bodyPr/>
          <a:lstStyle/>
          <a:p>
            <a:r>
              <a:rPr lang="en-US" dirty="0" smtClean="0"/>
              <a:t>Make kites and fly them:</a:t>
            </a:r>
          </a:p>
          <a:p>
            <a:r>
              <a:rPr lang="en-US" sz="2800" dirty="0" smtClean="0"/>
              <a:t>http://www.my-best-kite.com/how-to-make-a-kite.html</a:t>
            </a:r>
            <a:endParaRPr lang="en-US" sz="2800" dirty="0"/>
          </a:p>
        </p:txBody>
      </p:sp>
      <p:pic>
        <p:nvPicPr>
          <p:cNvPr id="1026" name="Picture 2" descr="http://nepalitimes.com.np/imgbank/article/2010/nt3509.jpg"/>
          <p:cNvPicPr>
            <a:picLocks noChangeAspect="1" noChangeArrowheads="1"/>
          </p:cNvPicPr>
          <p:nvPr/>
        </p:nvPicPr>
        <p:blipFill>
          <a:blip r:embed="rId2"/>
          <a:srcRect/>
          <a:stretch>
            <a:fillRect/>
          </a:stretch>
        </p:blipFill>
        <p:spPr bwMode="auto">
          <a:xfrm>
            <a:off x="685800" y="3124200"/>
            <a:ext cx="4191000" cy="3143250"/>
          </a:xfrm>
          <a:prstGeom prst="rect">
            <a:avLst/>
          </a:prstGeom>
          <a:noFill/>
        </p:spPr>
      </p:pic>
      <p:sp>
        <p:nvSpPr>
          <p:cNvPr id="5" name="TextBox 4"/>
          <p:cNvSpPr txBox="1"/>
          <p:nvPr/>
        </p:nvSpPr>
        <p:spPr>
          <a:xfrm>
            <a:off x="5105400" y="3657600"/>
            <a:ext cx="3810000" cy="1077218"/>
          </a:xfrm>
          <a:prstGeom prst="rect">
            <a:avLst/>
          </a:prstGeom>
          <a:noFill/>
        </p:spPr>
        <p:txBody>
          <a:bodyPr wrap="square" rtlCol="0">
            <a:spAutoFit/>
          </a:bodyPr>
          <a:lstStyle/>
          <a:p>
            <a:r>
              <a:rPr lang="en-US" sz="1600" dirty="0" smtClean="0">
                <a:hlinkClick r:id="rId3"/>
              </a:rPr>
              <a:t>http://www.bing.com/images/search?q=Nepali+kite&amp;view=detail&amp;id=4151C2F74F45A51CD32FAC82DFAD138051CF1E1E&amp;first=0&amp;FORM=IDFRIR</a:t>
            </a:r>
            <a:r>
              <a:rPr lang="en-US" sz="1600" dirty="0" smtClean="0"/>
              <a:t>  July 28, 2011</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220</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Food</vt:lpstr>
      <vt:lpstr>Making Momos (dumplings)</vt:lpstr>
      <vt:lpstr>Slide 3</vt:lpstr>
      <vt:lpstr>Share a Tibetan meal</vt:lpstr>
      <vt:lpstr>Slide 5</vt:lpstr>
      <vt:lpstr>Slide 6</vt:lpstr>
      <vt:lpstr>Slide 7</vt:lpstr>
    </vt:vector>
  </TitlesOfParts>
  <Company>College of the Holy Cross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dc:title>
  <dc:creator>Holy Cross</dc:creator>
  <cp:lastModifiedBy>Holy Cross</cp:lastModifiedBy>
  <cp:revision>10</cp:revision>
  <dcterms:created xsi:type="dcterms:W3CDTF">2011-07-28T02:12:04Z</dcterms:created>
  <dcterms:modified xsi:type="dcterms:W3CDTF">2011-07-29T00:56:07Z</dcterms:modified>
</cp:coreProperties>
</file>