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783202-F844-414A-8024-F0E465F59B3D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922298-143D-40F1-95AD-0F34F1DBEEDE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DE78C-1CF8-4FF1-8465-D168BAF5B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B55EF78-3F72-4554-8B44-B8B822D37A00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93FCD3-D01B-4BA6-829A-DCD3C7C4C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69B4-2DF5-48E7-98DA-1F36A836FA86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A091-59CD-466E-A3D7-DDA7091A1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A165D6-DC62-47E2-9943-7B44AE6FE5B1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43BAE0-3081-422B-B0E0-2E07C0A25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7AA1-8BEC-4811-B4F1-72D28C545F56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B258-E345-40EF-A57E-41C91BDE6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729082-E59F-49AD-8E21-AC325F4F5711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587081-20C7-4E0A-B2D2-7E447DC58922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2D80D6-5636-45CB-9AE0-66D5AA2F5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9736A-6530-4DA4-A637-D64F4E9FB05F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D262-0EB6-4D42-A8FF-8F8592DB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FF6BF-3B4B-4D25-9E2A-4C34512ED6F0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7923-B186-4609-A7CA-11B390547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DF89-8664-487B-BEA4-16B223AF39C4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9B60-21E1-4481-8E6B-C0AB235EA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EDE869-4D0F-46EB-AE51-7CF2C703641A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1103D-A11E-4D19-B7EB-EDAEAAFB2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CC09A91-3918-4C01-B910-2429E49B0F1E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7F4E36-50FD-423A-8D5A-4F8F6945C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4C4087-8460-454E-8FD4-616881010694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FD9F7B-CF94-40C9-A1AF-B059864B7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9" r:id="rId2"/>
    <p:sldLayoutId id="2147483755" r:id="rId3"/>
    <p:sldLayoutId id="2147483756" r:id="rId4"/>
    <p:sldLayoutId id="2147483750" r:id="rId5"/>
    <p:sldLayoutId id="2147483751" r:id="rId6"/>
    <p:sldLayoutId id="2147483752" r:id="rId7"/>
    <p:sldLayoutId id="2147483757" r:id="rId8"/>
    <p:sldLayoutId id="2147483758" r:id="rId9"/>
    <p:sldLayoutId id="2147483759" r:id="rId10"/>
    <p:sldLayoutId id="2147483760" r:id="rId11"/>
    <p:sldLayoutId id="2147483753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872" y="79375"/>
            <a:ext cx="8897111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Hindu home shrine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b="1" dirty="0" smtClean="0"/>
              <a:t>http://www.ngfl-cymru.org.uk/vtc/ngfl/re/m_parry_carmarthenshire/arteffactau/cysegrfa.htm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7" name="Content Placeholder 9" descr="shrin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5776" b="-35776"/>
          <a:stretch>
            <a:fillRect/>
          </a:stretch>
        </p:blipFill>
        <p:spPr bwMode="auto"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9638" y="2084388"/>
            <a:ext cx="3657600" cy="41830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Most Hindus have a small shrine in their home where they can worship daily. 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This worship is called </a:t>
            </a:r>
            <a:r>
              <a:rPr lang="en-US" sz="2400" i="1" dirty="0" err="1" smtClean="0">
                <a:solidFill>
                  <a:srgbClr val="FFC000"/>
                </a:solidFill>
              </a:rPr>
              <a:t>puja</a:t>
            </a:r>
            <a:r>
              <a:rPr lang="en-US" sz="2400" i="1" dirty="0" smtClean="0">
                <a:solidFill>
                  <a:srgbClr val="FFC000"/>
                </a:solidFill>
              </a:rPr>
              <a:t>.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4168" y="5852160"/>
            <a:ext cx="598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Modified by N. Power 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273050"/>
            <a:ext cx="3465513" cy="13462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Container of </a:t>
            </a:r>
            <a:b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kum</a:t>
            </a:r>
            <a:r>
              <a:rPr 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kum</a:t>
            </a:r>
            <a:r>
              <a:rPr 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powder</a:t>
            </a:r>
          </a:p>
        </p:txBody>
      </p:sp>
      <p:pic>
        <p:nvPicPr>
          <p:cNvPr id="19459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55894" b="-55894"/>
          <a:stretch>
            <a:fillRect/>
          </a:stretch>
        </p:blipFill>
        <p:spPr bwMode="auto"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74371"/>
            <a:ext cx="3249613" cy="4669971"/>
          </a:xfrm>
        </p:spPr>
        <p:txBody>
          <a:bodyPr wrap="square" numCol="1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Worshippers will make a paste out of the red </a:t>
            </a:r>
            <a:r>
              <a:rPr lang="en-US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kum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kum</a:t>
            </a: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powder. They use this to make a mark on the forehead of the images. This is again a sign of respect and devotion to the gods. They will also make a mark on their own forehead as a sign that God has blessed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3249613" cy="1251857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2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Prashad</a:t>
            </a:r>
            <a:endParaRPr lang="en-US" sz="32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45328" b="-45328"/>
          <a:stretch>
            <a:fillRect/>
          </a:stretch>
        </p:blipFill>
        <p:spPr bwMode="auto"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84388"/>
            <a:ext cx="3249613" cy="3935412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defRPr/>
            </a:pPr>
            <a:r>
              <a:rPr 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Worshippers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offer food (e.g. fruit and rice) and flowers at the shrine for the gods to bless. This blessed food is called </a:t>
            </a:r>
            <a:r>
              <a:rPr lang="en-US" altLang="ja-JP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prashad</a:t>
            </a:r>
            <a:r>
              <a:rPr lang="en-US" altLang="ja-JP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. It is later eaten by the worshippers.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3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Murti</a:t>
            </a:r>
            <a:r>
              <a:rPr lang="en-US" sz="4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(images) of gods</a:t>
            </a:r>
          </a:p>
        </p:txBody>
      </p:sp>
      <p:pic>
        <p:nvPicPr>
          <p:cNvPr id="1229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958" r="-4958"/>
          <a:stretch>
            <a:fillRect/>
          </a:stretch>
        </p:blipFill>
        <p:spPr bwMode="auto"/>
      </p:pic>
      <p:pic>
        <p:nvPicPr>
          <p:cNvPr id="12292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3337" r="-3337"/>
          <a:stretch>
            <a:fillRect/>
          </a:stretch>
        </p:blipFill>
        <p:spPr bwMode="auto">
          <a:xfrm>
            <a:off x="4719638" y="2120900"/>
            <a:ext cx="3657600" cy="4183063"/>
          </a:xfrm>
        </p:spPr>
      </p:pic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889000" y="1312863"/>
            <a:ext cx="2730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      </a:t>
            </a:r>
            <a:r>
              <a:rPr lang="en-US" b="1"/>
              <a:t>Lord Krishna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5438775" y="1312863"/>
            <a:ext cx="2238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</a:t>
            </a:r>
            <a:r>
              <a:rPr lang="en-US" b="1"/>
              <a:t>Lord Ganesh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i="1" dirty="0" err="1" smtClean="0"/>
              <a:t>Murtis</a:t>
            </a:r>
            <a:r>
              <a:rPr lang="en-US" b="1" dirty="0" smtClean="0"/>
              <a:t>: images of deities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901952"/>
            <a:ext cx="8485631" cy="4700016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The shrine will contain at least one image, called a </a:t>
            </a:r>
            <a:r>
              <a:rPr lang="en-US" i="1" dirty="0" err="1" smtClean="0">
                <a:solidFill>
                  <a:srgbClr val="FFC000"/>
                </a:solidFill>
              </a:rPr>
              <a:t>murti</a:t>
            </a:r>
            <a:r>
              <a:rPr lang="en-US" dirty="0" smtClean="0">
                <a:solidFill>
                  <a:srgbClr val="FFC000"/>
                </a:solidFill>
              </a:rPr>
              <a:t>, of their gods, for example, Lord </a:t>
            </a:r>
            <a:r>
              <a:rPr lang="en-US" dirty="0" err="1" smtClean="0">
                <a:solidFill>
                  <a:srgbClr val="FFC000"/>
                </a:solidFill>
              </a:rPr>
              <a:t>Ganesh</a:t>
            </a:r>
            <a:r>
              <a:rPr lang="en-US" dirty="0" smtClean="0">
                <a:solidFill>
                  <a:srgbClr val="FFC000"/>
                </a:solidFill>
              </a:rPr>
              <a:t> or Lord Krishna. These images help the Hindu to focus on different aspects of God.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- </a:t>
            </a:r>
            <a:r>
              <a:rPr lang="en-US" i="1" dirty="0" err="1" smtClean="0">
                <a:solidFill>
                  <a:srgbClr val="FFC000"/>
                </a:solidFill>
              </a:rPr>
              <a:t>Murtis</a:t>
            </a:r>
            <a:r>
              <a:rPr lang="en-US" dirty="0" smtClean="0">
                <a:solidFill>
                  <a:srgbClr val="FFC000"/>
                </a:solidFill>
              </a:rPr>
              <a:t> help Hindus to think about God when they worship.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  - Showing love and respect towards the </a:t>
            </a:r>
            <a:r>
              <a:rPr lang="en-US" i="1" dirty="0" err="1" smtClean="0">
                <a:solidFill>
                  <a:srgbClr val="FFC000"/>
                </a:solidFill>
              </a:rPr>
              <a:t>murtis</a:t>
            </a:r>
            <a:r>
              <a:rPr lang="en-US" dirty="0" smtClean="0">
                <a:solidFill>
                  <a:srgbClr val="FFC000"/>
                </a:solidFill>
              </a:rPr>
              <a:t> is a way of showing devotion and love to God.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  - </a:t>
            </a:r>
            <a:r>
              <a:rPr lang="en-US" dirty="0" err="1" smtClean="0">
                <a:solidFill>
                  <a:srgbClr val="FFC000"/>
                </a:solidFill>
              </a:rPr>
              <a:t>M</a:t>
            </a:r>
            <a:r>
              <a:rPr lang="en-US" i="1" dirty="0" err="1" smtClean="0">
                <a:solidFill>
                  <a:srgbClr val="FFC000"/>
                </a:solidFill>
              </a:rPr>
              <a:t>urtis</a:t>
            </a:r>
            <a:r>
              <a:rPr lang="en-US" dirty="0" smtClean="0">
                <a:solidFill>
                  <a:srgbClr val="FFC000"/>
                </a:solidFill>
              </a:rPr>
              <a:t> have details that remind the devotees of the stories of the gods.  This was especially important when most of the population was illiterate. 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Objects Used in Puja</a:t>
            </a:r>
          </a:p>
        </p:txBody>
      </p:sp>
      <p:pic>
        <p:nvPicPr>
          <p:cNvPr id="14339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0674" r="-10674"/>
          <a:stretch>
            <a:fillRect/>
          </a:stretch>
        </p:blipFill>
        <p:spPr bwMode="auto"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used in </a:t>
            </a:r>
            <a:r>
              <a:rPr lang="en-US" i="1" dirty="0" err="1" smtClean="0"/>
              <a:t>puja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Besides images, each shrine also has a </a:t>
            </a:r>
            <a:r>
              <a:rPr lang="en-US" i="1" dirty="0" err="1" smtClean="0">
                <a:solidFill>
                  <a:srgbClr val="FFC000"/>
                </a:solidFill>
              </a:rPr>
              <a:t>puja</a:t>
            </a:r>
            <a:r>
              <a:rPr lang="en-US" dirty="0" smtClean="0">
                <a:solidFill>
                  <a:srgbClr val="FFC000"/>
                </a:solidFill>
              </a:rPr>
              <a:t> tray which holds seven items used in devotion. They help the Hindu to use all their senses when they worship, as a symbol that the whole person is taken up with the devotion.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3249613" cy="163195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Bell</a:t>
            </a:r>
          </a:p>
        </p:txBody>
      </p:sp>
      <p:pic>
        <p:nvPicPr>
          <p:cNvPr id="1536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37633" b="-37633"/>
          <a:stretch>
            <a:fillRect/>
          </a:stretch>
        </p:blipFill>
        <p:spPr bwMode="auto"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84388"/>
            <a:ext cx="3249613" cy="3935412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Worshippers will ring the bell to let God know that they have come to worship and to invite him into the home.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3249613" cy="1631950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Diva Lamp</a:t>
            </a:r>
          </a:p>
        </p:txBody>
      </p:sp>
      <p:pic>
        <p:nvPicPr>
          <p:cNvPr id="1638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37486" b="-37486"/>
          <a:stretch>
            <a:fillRect/>
          </a:stretch>
        </p:blipFill>
        <p:spPr bwMode="auto"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84388"/>
            <a:ext cx="3249613" cy="3935412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Worshippers will light the lamp and move it around in circles to bring light to the shrine. This light is a symbol of God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’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 presence.</a:t>
            </a:r>
          </a:p>
          <a:p>
            <a:pPr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6225"/>
            <a:ext cx="3338513" cy="14255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Incense holder </a:t>
            </a:r>
            <a:b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&amp; incense </a:t>
            </a:r>
            <a:b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(joss sticks)</a:t>
            </a:r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1553" b="-51553"/>
          <a:stretch>
            <a:fillRect/>
          </a:stretch>
        </p:blipFill>
        <p:spPr bwMode="auto"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920875"/>
            <a:ext cx="3338513" cy="42052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Worshippers will light an incense stick and move it around the shrine in circles. This purifies the air and brings a pleasing aroma to the shrine for the gods.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3249613" cy="1240971"/>
          </a:xfrm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Water container and spoon</a:t>
            </a:r>
          </a:p>
        </p:txBody>
      </p:sp>
      <p:pic>
        <p:nvPicPr>
          <p:cNvPr id="1843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8375" b="-28375"/>
          <a:stretch>
            <a:fillRect/>
          </a:stretch>
        </p:blipFill>
        <p:spPr bwMode="auto"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21971"/>
            <a:ext cx="3249613" cy="4985657"/>
          </a:xfrm>
        </p:spPr>
        <p:txBody>
          <a:bodyPr wrap="square" numCol="1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endParaRPr lang="en-US" sz="17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lnSpc>
                <a:spcPct val="90000"/>
              </a:lnSpc>
              <a:defRPr/>
            </a:pPr>
            <a:endParaRPr lang="en-US" sz="17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Worshippers will offer water to the gods on a spoon. This is to show respect to the gods. Traditionally in India, people welcome a guest into the house by offering them water to drink and to wash. At the start of the day, the mother of the household will wash the </a:t>
            </a:r>
            <a:r>
              <a:rPr lang="en-US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murti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– again to show devotion and respect to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52</TotalTime>
  <Words>450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Habitat</vt:lpstr>
      <vt:lpstr>   The Hindu home shrine  http://www.ngfl-cymru.org.uk/vtc/ngfl/re/m_parry_carmarthenshire/arteffactau/cysegrfa.htm  </vt:lpstr>
      <vt:lpstr>Murti (images) of gods</vt:lpstr>
      <vt:lpstr>Murtis: images of deities </vt:lpstr>
      <vt:lpstr>Objects Used in Puja</vt:lpstr>
      <vt:lpstr>Objects used in puja</vt:lpstr>
      <vt:lpstr>Bell</vt:lpstr>
      <vt:lpstr>Diva Lamp</vt:lpstr>
      <vt:lpstr>Incense holder  &amp; incense  (joss sticks)</vt:lpstr>
      <vt:lpstr>Water container and spoon</vt:lpstr>
      <vt:lpstr>Container of  kum kum powder</vt:lpstr>
      <vt:lpstr>Prashad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Meghna Shah</dc:creator>
  <cp:lastModifiedBy>Holy Cross</cp:lastModifiedBy>
  <cp:revision>11</cp:revision>
  <dcterms:created xsi:type="dcterms:W3CDTF">2011-07-19T18:08:38Z</dcterms:created>
  <dcterms:modified xsi:type="dcterms:W3CDTF">2011-07-29T02:55:35Z</dcterms:modified>
</cp:coreProperties>
</file>