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Narrative in Stone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880" y="762000"/>
            <a:ext cx="362712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christies budd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2687897" cy="3601363"/>
          </a:xfrm>
          <a:prstGeom prst="rect">
            <a:avLst/>
          </a:prstGeom>
        </p:spPr>
      </p:pic>
      <p:pic>
        <p:nvPicPr>
          <p:cNvPr id="3" name="Picture 2" descr="13 akshobhya.jpg"/>
          <p:cNvPicPr>
            <a:picLocks noChangeAspect="1"/>
          </p:cNvPicPr>
          <p:nvPr/>
        </p:nvPicPr>
        <p:blipFill>
          <a:blip r:embed="rId3"/>
          <a:srcRect t="10145" b="7246"/>
          <a:stretch>
            <a:fillRect/>
          </a:stretch>
        </p:blipFill>
        <p:spPr>
          <a:xfrm>
            <a:off x="3429000" y="1371600"/>
            <a:ext cx="2302608" cy="3581400"/>
          </a:xfrm>
          <a:prstGeom prst="rect">
            <a:avLst/>
          </a:prstGeom>
        </p:spPr>
      </p:pic>
      <p:pic>
        <p:nvPicPr>
          <p:cNvPr id="7" name="Picture 6" descr="16 boddhisatva.jpg"/>
          <p:cNvPicPr>
            <a:picLocks noChangeAspect="1"/>
          </p:cNvPicPr>
          <p:nvPr/>
        </p:nvPicPr>
        <p:blipFill>
          <a:blip r:embed="rId4"/>
          <a:srcRect l="12136" t="7812" r="17476" b="3451"/>
          <a:stretch>
            <a:fillRect/>
          </a:stretch>
        </p:blipFill>
        <p:spPr>
          <a:xfrm>
            <a:off x="5943600" y="1371600"/>
            <a:ext cx="2286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ming buddha.jpg"/>
          <p:cNvPicPr>
            <a:picLocks noChangeAspect="1"/>
          </p:cNvPicPr>
          <p:nvPr/>
        </p:nvPicPr>
        <p:blipFill>
          <a:blip r:embed="rId2"/>
          <a:srcRect l="4762" t="2511" r="11111"/>
          <a:stretch>
            <a:fillRect/>
          </a:stretch>
        </p:blipFill>
        <p:spPr>
          <a:xfrm>
            <a:off x="2209800" y="152400"/>
            <a:ext cx="4419600" cy="64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ding buddha.jpg"/>
          <p:cNvPicPr>
            <a:picLocks noChangeAspect="1"/>
          </p:cNvPicPr>
          <p:nvPr/>
        </p:nvPicPr>
        <p:blipFill>
          <a:blip r:embed="rId2"/>
          <a:srcRect l="27907" t="14022" r="26744" b="15731"/>
          <a:stretch>
            <a:fillRect/>
          </a:stretch>
        </p:blipFill>
        <p:spPr>
          <a:xfrm>
            <a:off x="1752600" y="152400"/>
            <a:ext cx="5562600" cy="64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 buddha lot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190500"/>
            <a:ext cx="4318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 vajrapanhi.jpg"/>
          <p:cNvPicPr>
            <a:picLocks noChangeAspect="1"/>
          </p:cNvPicPr>
          <p:nvPr/>
        </p:nvPicPr>
        <p:blipFill>
          <a:blip r:embed="rId2"/>
          <a:srcRect t="13158" b="5263"/>
          <a:stretch>
            <a:fillRect/>
          </a:stretch>
        </p:blipFill>
        <p:spPr>
          <a:xfrm>
            <a:off x="609600" y="1447800"/>
            <a:ext cx="7988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buddha br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"/>
            <a:ext cx="4267200" cy="55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 buddha reli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14400"/>
            <a:ext cx="40538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 greek budd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3886200" cy="59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 buddha sample 2.jpg"/>
          <p:cNvPicPr>
            <a:picLocks noChangeAspect="1"/>
          </p:cNvPicPr>
          <p:nvPr/>
        </p:nvPicPr>
        <p:blipFill>
          <a:blip r:embed="rId2"/>
          <a:srcRect l="5405" t="3600" r="901" b="1600"/>
          <a:stretch>
            <a:fillRect/>
          </a:stretch>
        </p:blipFill>
        <p:spPr>
          <a:xfrm>
            <a:off x="2514600" y="152400"/>
            <a:ext cx="4191000" cy="63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 china steles.jpg"/>
          <p:cNvPicPr>
            <a:picLocks noChangeAspect="1"/>
          </p:cNvPicPr>
          <p:nvPr/>
        </p:nvPicPr>
        <p:blipFill>
          <a:blip r:embed="rId2"/>
          <a:srcRect l="3623" r="4911"/>
          <a:stretch>
            <a:fillRect/>
          </a:stretch>
        </p:blipFill>
        <p:spPr>
          <a:xfrm>
            <a:off x="1828800" y="571500"/>
            <a:ext cx="5410200" cy="5715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53200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tathagata budd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57200"/>
            <a:ext cx="3505200" cy="527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sandstone budd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6248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 china tree budd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0"/>
            <a:ext cx="434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burma buddha.jpg"/>
          <p:cNvPicPr>
            <a:picLocks noChangeAspect="1"/>
          </p:cNvPicPr>
          <p:nvPr/>
        </p:nvPicPr>
        <p:blipFill>
          <a:blip r:embed="rId2"/>
          <a:srcRect b="6667"/>
          <a:stretch>
            <a:fillRect/>
          </a:stretch>
        </p:blipFill>
        <p:spPr>
          <a:xfrm>
            <a:off x="2320311" y="0"/>
            <a:ext cx="450337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indian buddha mud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371600"/>
            <a:ext cx="2558415" cy="3654879"/>
          </a:xfrm>
          <a:prstGeom prst="rect">
            <a:avLst/>
          </a:prstGeom>
        </p:spPr>
      </p:pic>
      <p:pic>
        <p:nvPicPr>
          <p:cNvPr id="3" name="Picture 2" descr="7 matreya ste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371600"/>
            <a:ext cx="2800096" cy="3657600"/>
          </a:xfrm>
          <a:prstGeom prst="rect">
            <a:avLst/>
          </a:prstGeom>
        </p:spPr>
      </p:pic>
      <p:pic>
        <p:nvPicPr>
          <p:cNvPr id="4" name="Picture 3" descr="8 china matre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094" y="1371600"/>
            <a:ext cx="30398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buddha p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3741420" cy="5244981"/>
          </a:xfrm>
          <a:prstGeom prst="rect">
            <a:avLst/>
          </a:prstGeom>
        </p:spPr>
      </p:pic>
      <p:pic>
        <p:nvPicPr>
          <p:cNvPr id="3" name="Picture 2" descr="10 bangladesh buddha.jpg"/>
          <p:cNvPicPr>
            <a:picLocks noChangeAspect="1"/>
          </p:cNvPicPr>
          <p:nvPr/>
        </p:nvPicPr>
        <p:blipFill>
          <a:blip r:embed="rId3"/>
          <a:srcRect l="17778" r="15556"/>
          <a:stretch>
            <a:fillRect/>
          </a:stretch>
        </p:blipFill>
        <p:spPr>
          <a:xfrm>
            <a:off x="4724400" y="533400"/>
            <a:ext cx="350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great illusion budd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381000"/>
            <a:ext cx="29908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Holy Cross</cp:lastModifiedBy>
  <cp:revision>15</cp:revision>
  <dcterms:created xsi:type="dcterms:W3CDTF">2006-08-16T00:00:00Z</dcterms:created>
  <dcterms:modified xsi:type="dcterms:W3CDTF">2011-07-24T18:13:46Z</dcterms:modified>
</cp:coreProperties>
</file>