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2076-36B6-4D93-87C6-1375E7B3E4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8EB2-E8A2-4390-A09B-26C33A06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943" y="381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Sand Castles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longleaf.net/mandala/mandala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447800"/>
            <a:ext cx="51244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reenwicharts.org/images/mand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94064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roactive.com/papers/sonoma/12.17.98/gifs/tibet2-9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2420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homeaway.org/wp-content/uploads/2010/02/Tibetan-Sand-Mandala-A-Home-Away-Retreat-Kelow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0fRcoHBpROU/SA10bx8wkII/AAAAAAAAAQA/VVnSTeBZODQ/s400/Mand-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tsmia.org/art-of-asia/buddhism/images/mand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762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4.static.flickr.com/3659/3310051747_5f6259ee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76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gelskiatelje.net/cms/images/stories/Mandal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800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_JrAD4R4nUzg/TO1XF4tckSI/AAAAAAAAELU/vH9CC0F4R98/s1600/Kalachakra_Mandala_by_Michel8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724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_fseHZVwmags/TRQWdXKvUXI/AAAAAAAAMrM/lp3CsVmRyzQ/s1600/%2521Home-Ayurveda-Correspondance-Course-Logo-Guanyin-mandala-D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4286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Morrison</dc:creator>
  <cp:lastModifiedBy>Susan Morrison</cp:lastModifiedBy>
  <cp:revision>4</cp:revision>
  <dcterms:created xsi:type="dcterms:W3CDTF">2011-07-26T00:02:48Z</dcterms:created>
  <dcterms:modified xsi:type="dcterms:W3CDTF">2011-07-26T01:28:39Z</dcterms:modified>
</cp:coreProperties>
</file>