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Thangka</a:t>
            </a:r>
            <a:r>
              <a:rPr lang="en-US" sz="3600" b="1" dirty="0" smtClean="0">
                <a:solidFill>
                  <a:schemeClr val="bg1"/>
                </a:solidFill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</a:rPr>
              <a:t>Thangka</a:t>
            </a:r>
            <a:r>
              <a:rPr lang="en-US" sz="3600" b="1" dirty="0" smtClean="0">
                <a:solidFill>
                  <a:schemeClr val="bg1"/>
                </a:solidFill>
              </a:rPr>
              <a:t> Very Much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09600"/>
            <a:ext cx="63500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3.static.flickr.com/2253/1667807528_3716718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52162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uddhistelibrary.org/library/asst/img/35_buddh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669"/>
            <a:ext cx="4267200" cy="6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uliank.com/english/others/files/thangka/Thangka-8th-Kar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191000" cy="62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digoarts.com/gallery_art/binod_wheel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7625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ndigoarts.com/gallery_art/thangka3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1" y="685800"/>
            <a:ext cx="4340225" cy="59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ibettravel.com/en/attachments/2011/01/1_2011012813103311v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0957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ibettravel.com/en/attachments/2011/01/1_201101281306291e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076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ibettravel.com/en/attachments/2011/01/1_201101281304071c2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143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0.i.aliimg.com/photo/v0/112901426/Palden_Lama_Thangka_Tibetan_Buddhist_Painting_Ne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9400"/>
            <a:ext cx="4648200" cy="61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1.i.aliimg.com/photo/v0/105977861/Thangkas_Beautiful_Yamantaka_High_Quality_Thangka_Tibe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3" y="304800"/>
            <a:ext cx="46789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086600" cy="53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ianart.org/images/blog/penden-lh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6" y="609600"/>
            <a:ext cx="505029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889000"/>
            <a:ext cx="3619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6" y="228600"/>
            <a:ext cx="473705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1.i.aliimg.com/photo/v0/108193349/Thangkas_Stunning_High_Quality_21_Green_T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840"/>
            <a:ext cx="4495800" cy="64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bCgYlHjpDVM/TAnlaBeQ3sI/AAAAAAAAAF8/H0M8uyao0IU/s1600/Bajra+Bara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6590"/>
            <a:ext cx="5378244" cy="63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malayacrafts.com/Images/Products/Large/Chenrezig_Thangka_Painting_198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70657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angkar.com/art/show/show/padt/pad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4904"/>
            <a:ext cx="4060825" cy="61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ongnit.net/tibet/thangkas/buddh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91612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Susan Morrison</cp:lastModifiedBy>
  <cp:revision>9</cp:revision>
  <dcterms:created xsi:type="dcterms:W3CDTF">2006-08-16T00:00:00Z</dcterms:created>
  <dcterms:modified xsi:type="dcterms:W3CDTF">2011-07-25T03:16:18Z</dcterms:modified>
</cp:coreProperties>
</file>