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62" r:id="rId2"/>
    <p:sldId id="258" r:id="rId3"/>
    <p:sldId id="259" r:id="rId4"/>
    <p:sldId id="261" r:id="rId5"/>
    <p:sldId id="273" r:id="rId6"/>
    <p:sldId id="263" r:id="rId7"/>
    <p:sldId id="264" r:id="rId8"/>
    <p:sldId id="265" r:id="rId9"/>
    <p:sldId id="268" r:id="rId10"/>
    <p:sldId id="270" r:id="rId11"/>
    <p:sldId id="269" r:id="rId12"/>
    <p:sldId id="267" r:id="rId13"/>
    <p:sldId id="271" r:id="rId14"/>
    <p:sldId id="266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48CB20-7B38-4235-8434-8D3BAA5A5CAF}">
  <a:tblStyle styleId="{8E48CB20-7B38-4235-8434-8D3BAA5A5CAF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41"/>
    <p:restoredTop sz="91681"/>
  </p:normalViewPr>
  <p:slideViewPr>
    <p:cSldViewPr snapToGrid="0" snapToObjects="1">
      <p:cViewPr varScale="1">
        <p:scale>
          <a:sx n="88" d="100"/>
          <a:sy n="88" d="100"/>
        </p:scale>
        <p:origin x="200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114950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4666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8308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4198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182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5267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tif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subTitle" idx="1"/>
          </p:nvPr>
        </p:nvSpPr>
        <p:spPr>
          <a:xfrm>
            <a:off x="739492" y="1483185"/>
            <a:ext cx="27750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/>
              <a:t>Immersion Group 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subTitle" idx="1"/>
          </p:nvPr>
        </p:nvSpPr>
        <p:spPr>
          <a:xfrm>
            <a:off x="1079242" y="2185897"/>
            <a:ext cx="20955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3rd Grade    NH/IL 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1002819" y="1837607"/>
            <a:ext cx="2095500" cy="36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沉浸式小学三年级</a:t>
            </a:r>
            <a:endParaRPr lang="en" sz="1800" dirty="0">
              <a:solidFill>
                <a:srgbClr val="FFFFFF"/>
              </a:solidFill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449714" y="115725"/>
            <a:ext cx="6440700" cy="75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495603" y="3518871"/>
            <a:ext cx="49441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Authors:</a:t>
            </a:r>
          </a:p>
          <a:p>
            <a:r>
              <a:rPr lang="en-US" sz="1600" dirty="0" err="1">
                <a:solidFill>
                  <a:schemeClr val="tx1"/>
                </a:solidFill>
              </a:rPr>
              <a:t>Leilei</a:t>
            </a:r>
            <a:r>
              <a:rPr lang="en-US" sz="1600" dirty="0">
                <a:solidFill>
                  <a:schemeClr val="tx1"/>
                </a:solidFill>
              </a:rPr>
              <a:t> Song </a:t>
            </a:r>
            <a:r>
              <a:rPr lang="en-US" sz="1600" dirty="0" smtClean="0">
                <a:solidFill>
                  <a:schemeClr val="tx1"/>
                </a:solidFill>
              </a:rPr>
              <a:t>宋雷雷 </a:t>
            </a:r>
            <a:r>
              <a:rPr lang="en-US" sz="1600" dirty="0">
                <a:solidFill>
                  <a:schemeClr val="tx1"/>
                </a:solidFill>
              </a:rPr>
              <a:t>Ling-Ling </a:t>
            </a:r>
            <a:r>
              <a:rPr lang="en-US" sz="1600" dirty="0" err="1">
                <a:solidFill>
                  <a:schemeClr val="tx1"/>
                </a:solidFill>
              </a:rPr>
              <a:t>Chern</a:t>
            </a:r>
            <a:r>
              <a:rPr lang="en-US" sz="1600" dirty="0">
                <a:solidFill>
                  <a:schemeClr val="tx1"/>
                </a:solidFill>
              </a:rPr>
              <a:t> 陳玲玲 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err="1" smtClean="0">
                <a:solidFill>
                  <a:schemeClr val="tx1"/>
                </a:solidFill>
              </a:rPr>
              <a:t>Ya-Ching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Hsu-</a:t>
            </a:r>
            <a:r>
              <a:rPr lang="en-US" sz="1600" dirty="0" err="1">
                <a:solidFill>
                  <a:schemeClr val="tx1"/>
                </a:solidFill>
              </a:rPr>
              <a:t>Kelkis</a:t>
            </a:r>
            <a:r>
              <a:rPr lang="en-US" sz="1600" dirty="0">
                <a:solidFill>
                  <a:schemeClr val="tx1"/>
                </a:solidFill>
              </a:rPr>
              <a:t> 許雅菁</a:t>
            </a:r>
          </a:p>
          <a:p>
            <a:r>
              <a:rPr lang="en-US" sz="1600" dirty="0" err="1" smtClean="0">
                <a:solidFill>
                  <a:schemeClr val="tx1"/>
                </a:solidFill>
              </a:rPr>
              <a:t>Hsiaoying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Chen </a:t>
            </a:r>
            <a:r>
              <a:rPr lang="en-US" sz="1600" dirty="0" smtClean="0">
                <a:solidFill>
                  <a:schemeClr val="tx1"/>
                </a:solidFill>
              </a:rPr>
              <a:t>陳曉瑩</a:t>
            </a:r>
            <a:r>
              <a:rPr lang="en-US" sz="1600" dirty="0">
                <a:solidFill>
                  <a:schemeClr val="tx1"/>
                </a:solidFill>
              </a:rPr>
              <a:t> Christine Chen 陈丽婷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740" y="130309"/>
            <a:ext cx="4326506" cy="212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0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42" y="-1"/>
            <a:ext cx="9053458" cy="1047347"/>
          </a:xfrm>
        </p:spPr>
        <p:txBody>
          <a:bodyPr/>
          <a:lstStyle/>
          <a:p>
            <a:r>
              <a:rPr lang="en-US" sz="2000" dirty="0" smtClean="0"/>
              <a:t>Day 5   Activity 苹果树需要什么才能长大，然后结出好吃的苹果呢？</a:t>
            </a:r>
            <a:br>
              <a:rPr lang="en-US" sz="2000" dirty="0" smtClean="0"/>
            </a:br>
            <a:r>
              <a:rPr lang="en-US" sz="2000" dirty="0" smtClean="0"/>
              <a:t>（小组练习） 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90543" y="4772921"/>
            <a:ext cx="35477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www.tooopen.com</a:t>
            </a:r>
            <a:r>
              <a:rPr lang="en-US" dirty="0"/>
              <a:t>/view/794826.html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6962" y="855024"/>
            <a:ext cx="2315688" cy="7006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36962" y="2062926"/>
            <a:ext cx="2315688" cy="7006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6582" y="1086180"/>
            <a:ext cx="2315688" cy="7006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6582" y="2187549"/>
            <a:ext cx="2315688" cy="7006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6582" y="3270827"/>
            <a:ext cx="2315688" cy="7006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endCxn id="5" idx="1"/>
          </p:cNvCxnSpPr>
          <p:nvPr/>
        </p:nvCxnSpPr>
        <p:spPr>
          <a:xfrm flipV="1">
            <a:off x="5745268" y="1205346"/>
            <a:ext cx="591694" cy="35032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745268" y="2309272"/>
            <a:ext cx="591694" cy="35032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997023" y="3514378"/>
            <a:ext cx="401111" cy="17516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046615" y="2430995"/>
            <a:ext cx="375864" cy="17516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67838" y="1423572"/>
            <a:ext cx="454641" cy="8657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953" y="1302480"/>
            <a:ext cx="2737831" cy="23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09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99" y="313824"/>
            <a:ext cx="8903975" cy="572700"/>
          </a:xfrm>
        </p:spPr>
        <p:txBody>
          <a:bodyPr/>
          <a:lstStyle/>
          <a:p>
            <a:r>
              <a:rPr lang="en-US" dirty="0" smtClean="0"/>
              <a:t>Day 5  小组活动   人类 和动物都需要什么才能活下去？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4766645"/>
            <a:ext cx="87164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tupian.baike.com</a:t>
            </a:r>
            <a:r>
              <a:rPr lang="en-US" sz="800" dirty="0"/>
              <a:t>/doc/%E8%8B%B9%E6%9E%9C%E6%A0%91[%E6%A4%8D%E7%89%A9]/a4_06_14_01300542872052143132146665368_jpg.html?prd=</a:t>
            </a:r>
            <a:r>
              <a:rPr lang="en-US" sz="800" dirty="0" err="1"/>
              <a:t>citiao_tuce_zhengwen</a:t>
            </a:r>
            <a:endParaRPr lang="en-US" sz="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99" y="1612131"/>
            <a:ext cx="1921283" cy="10841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0" y="1983179"/>
            <a:ext cx="1995054" cy="13322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250" y="1612131"/>
            <a:ext cx="4619502" cy="301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63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96" y="112516"/>
            <a:ext cx="8520600" cy="572700"/>
          </a:xfrm>
        </p:spPr>
        <p:txBody>
          <a:bodyPr/>
          <a:lstStyle/>
          <a:p>
            <a:r>
              <a:rPr lang="en-US" dirty="0" smtClean="0"/>
              <a:t>Day 5    Activity 3</a:t>
            </a:r>
            <a:br>
              <a:rPr lang="en-US" dirty="0" smtClean="0"/>
            </a:br>
            <a:r>
              <a:rPr lang="en-US" dirty="0" smtClean="0"/>
              <a:t>读一读、找一找、说一说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0"/>
            <a:ext cx="36576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069" y="1226109"/>
            <a:ext cx="5447325" cy="3108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老师问问题、学生找一找</a:t>
            </a:r>
          </a:p>
          <a:p>
            <a:endParaRPr lang="en-US" sz="2800" dirty="0" smtClean="0"/>
          </a:p>
          <a:p>
            <a:r>
              <a:rPr lang="en-US" sz="2800" dirty="0" smtClean="0"/>
              <a:t>1.你找到了什么词语？</a:t>
            </a:r>
          </a:p>
          <a:p>
            <a:r>
              <a:rPr lang="en-US" sz="2800" dirty="0"/>
              <a:t>2</a:t>
            </a:r>
            <a:r>
              <a:rPr lang="en-US" sz="2800" dirty="0" smtClean="0"/>
              <a:t>.小水滴</a:t>
            </a:r>
            <a:r>
              <a:rPr lang="zh-CN" altLang="en-US" sz="2800" smtClean="0"/>
              <a:t>怎</a:t>
            </a:r>
            <a:r>
              <a:rPr lang="en-US" sz="2800" smtClean="0"/>
              <a:t>么了</a:t>
            </a:r>
            <a:r>
              <a:rPr lang="en-US" sz="2800" dirty="0" smtClean="0"/>
              <a:t>？为什么？</a:t>
            </a:r>
          </a:p>
          <a:p>
            <a:r>
              <a:rPr lang="en-US" sz="2800" dirty="0" smtClean="0"/>
              <a:t>3.          </a:t>
            </a:r>
          </a:p>
          <a:p>
            <a:r>
              <a:rPr lang="en-US" sz="2800" dirty="0" smtClean="0"/>
              <a:t>    猜猜看         这个词语的意思？</a:t>
            </a:r>
          </a:p>
          <a:p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5854535" y="3265715"/>
            <a:ext cx="1710047" cy="17575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14" y="3170712"/>
            <a:ext cx="682555" cy="614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18754" y="685216"/>
            <a:ext cx="1328311" cy="7635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18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94" y="148142"/>
            <a:ext cx="9022305" cy="572700"/>
          </a:xfrm>
        </p:spPr>
        <p:txBody>
          <a:bodyPr/>
          <a:lstStyle/>
          <a:p>
            <a:r>
              <a:rPr lang="en-US" dirty="0" smtClean="0"/>
              <a:t>Day 5  Activity 3   读一读、想一想 、找一找、说一说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5" y="720843"/>
            <a:ext cx="3666534" cy="42445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1627" y="1175657"/>
            <a:ext cx="444224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1.这张海报告诉大家什么事情？</a:t>
            </a:r>
          </a:p>
          <a:p>
            <a:r>
              <a:rPr lang="en-US" sz="2400" dirty="0" smtClean="0"/>
              <a:t>2.你看到了什么词语？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497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5        回家作业  Homework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3142" y="3082245"/>
            <a:ext cx="6519554" cy="201048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8764" y="1377538"/>
            <a:ext cx="78886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200" dirty="0" smtClean="0"/>
              <a:t>….....</a:t>
            </a:r>
            <a:r>
              <a:rPr lang="en-US" sz="3200" dirty="0" smtClean="0">
                <a:solidFill>
                  <a:srgbClr val="00B0F0"/>
                </a:solidFill>
              </a:rPr>
              <a:t>需要</a:t>
            </a:r>
            <a:r>
              <a:rPr lang="en-US" sz="3200" dirty="0" smtClean="0"/>
              <a:t>水，如果</a:t>
            </a:r>
            <a:r>
              <a:rPr lang="en-US" sz="3200" dirty="0" smtClean="0">
                <a:solidFill>
                  <a:srgbClr val="FF0000"/>
                </a:solidFill>
              </a:rPr>
              <a:t>没有</a:t>
            </a:r>
            <a:r>
              <a:rPr lang="en-US" sz="3200" dirty="0" smtClean="0">
                <a:solidFill>
                  <a:srgbClr val="0070C0"/>
                </a:solidFill>
              </a:rPr>
              <a:t>水</a:t>
            </a:r>
            <a:r>
              <a:rPr lang="en-US" sz="3200" dirty="0" smtClean="0"/>
              <a:t>，</a:t>
            </a:r>
            <a:r>
              <a:rPr lang="is-IS" sz="3200" dirty="0" smtClean="0"/>
              <a:t>…..</a:t>
            </a:r>
            <a:r>
              <a:rPr lang="en-US" sz="3200" dirty="0" smtClean="0"/>
              <a:t>就会</a:t>
            </a:r>
            <a:r>
              <a:rPr lang="is-IS" sz="3200" dirty="0" smtClean="0"/>
              <a:t>….. 。</a:t>
            </a:r>
          </a:p>
          <a:p>
            <a:r>
              <a:rPr lang="en-US" sz="3200" dirty="0" smtClean="0"/>
              <a:t>所以我们要</a:t>
            </a:r>
            <a:r>
              <a:rPr lang="is-IS" sz="3200" dirty="0" smtClean="0"/>
              <a:t>…....。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53142" y="27383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画图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53561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242625" y="104783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Day5</a:t>
            </a:r>
            <a:r>
              <a:rPr lang="en-US" dirty="0" smtClean="0"/>
              <a:t>   Activity 2</a:t>
            </a:r>
            <a:br>
              <a:rPr lang="en-US" dirty="0" smtClean="0"/>
            </a:br>
            <a:r>
              <a:rPr lang="en" dirty="0" smtClean="0"/>
              <a:t> </a:t>
            </a:r>
            <a:r>
              <a:rPr lang="en" dirty="0" err="1"/>
              <a:t>先</a:t>
            </a:r>
            <a:r>
              <a:rPr lang="en" dirty="0"/>
              <a:t>。。。</a:t>
            </a:r>
            <a:r>
              <a:rPr lang="en" dirty="0" err="1"/>
              <a:t>再</a:t>
            </a:r>
            <a:r>
              <a:rPr lang="en" dirty="0"/>
              <a:t>。。。</a:t>
            </a:r>
            <a:r>
              <a:rPr lang="en" dirty="0" err="1"/>
              <a:t>然后</a:t>
            </a:r>
            <a:r>
              <a:rPr lang="en" dirty="0"/>
              <a:t>。。。</a:t>
            </a:r>
            <a:r>
              <a:rPr lang="en" dirty="0" err="1"/>
              <a:t>最后</a:t>
            </a:r>
            <a:r>
              <a:rPr lang="en" dirty="0"/>
              <a:t>。。。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275" y="1410900"/>
            <a:ext cx="1487674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7450" y="1480550"/>
            <a:ext cx="1905600" cy="196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2925" y="1749037"/>
            <a:ext cx="1980025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36537" y="1514475"/>
            <a:ext cx="2162175" cy="21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522375" y="4071950"/>
            <a:ext cx="8050200" cy="83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71428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>
                <a:solidFill>
                  <a:srgbClr val="333333"/>
                </a:solidFill>
                <a:highlight>
                  <a:srgbClr val="F3FFEC"/>
                </a:highlight>
              </a:rPr>
              <a:t>早上,我先穿衣,再刷牙,然后再洗脸,最后再吃早饭.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587450" y="1176400"/>
            <a:ext cx="4044600" cy="447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猫儿把我留在了碗里，我要出去走一走。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太阳公公让我变得越来越轻，一直飘向天空。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b="1" u="sng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我</a:t>
            </a:r>
            <a:r>
              <a:rPr lang="en" sz="1600" b="1" u="sng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先</a:t>
            </a:r>
            <a:r>
              <a:rPr lang="en" sz="1600" b="1" u="sng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在云朵上休息</a:t>
            </a:r>
            <a:r>
              <a:rPr lang="en" sz="16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，准备开始我的旅行。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这儿好冷，让我变成一滴小水滴。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600"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b="1" u="sng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风</a:t>
            </a:r>
            <a:r>
              <a:rPr lang="en" sz="1600" b="1" u="sng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再</a:t>
            </a:r>
            <a:r>
              <a:rPr lang="en" sz="1600" b="1" u="sng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把我带到好高好远的地方。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突然，云朵停下来不动了。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b="1" u="sng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我变成了一朵雪花</a:t>
            </a:r>
            <a:r>
              <a:rPr lang="en" sz="16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，慢慢地飘落下来。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阳光又把我变回水滴了。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我从花瓣上滑落，又从叶片上弹起，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spcBef>
                <a:spcPts val="0"/>
              </a:spcBef>
              <a:buNone/>
            </a:pP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4632050" y="556025"/>
            <a:ext cx="3784800" cy="450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然后</a:t>
            </a:r>
            <a:r>
              <a:rPr lang="en" sz="16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继续我的旅行。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我来到了大地最深的地方</a:t>
            </a:r>
            <a:r>
              <a:rPr lang="en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从小溪中出来，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经过小河和瀑布。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我看见蝌蚪变成了青蛙；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瞧见水蜘蛛在水面上滑行；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也看见了在小溪、池塘边生活的鸟儿们。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最后</a:t>
            </a:r>
            <a:r>
              <a:rPr lang="en" sz="16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我来到了大海</a:t>
            </a:r>
            <a:r>
              <a:rPr lang="en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向深海的朋友们打招呼。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然后</a:t>
            </a:r>
            <a:r>
              <a:rPr lang="en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再次浮出水面，新的旅行开始了！</a:t>
            </a:r>
          </a:p>
          <a:p>
            <a:pPr lvl="0" rtl="0">
              <a:spcBef>
                <a:spcPts val="0"/>
              </a:spcBef>
              <a:buNone/>
            </a:pPr>
            <a:endParaRPr sz="1600" b="1"/>
          </a:p>
        </p:txBody>
      </p:sp>
      <p:sp>
        <p:nvSpPr>
          <p:cNvPr id="81" name="Shape 81"/>
          <p:cNvSpPr txBox="1"/>
          <p:nvPr/>
        </p:nvSpPr>
        <p:spPr>
          <a:xfrm>
            <a:off x="1006375" y="556025"/>
            <a:ext cx="2975700" cy="40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3D85C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小水滴的愉快旅行！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7203500" y="818575"/>
            <a:ext cx="967800" cy="83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3500" y="795397"/>
            <a:ext cx="967800" cy="12903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78465" y="74428"/>
            <a:ext cx="1718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 5       Activity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" name="Shape 93"/>
          <p:cNvGraphicFramePr/>
          <p:nvPr>
            <p:extLst>
              <p:ext uri="{D42A27DB-BD31-4B8C-83A1-F6EECF244321}">
                <p14:modId xmlns:p14="http://schemas.microsoft.com/office/powerpoint/2010/main" val="1198260957"/>
              </p:ext>
            </p:extLst>
          </p:nvPr>
        </p:nvGraphicFramePr>
        <p:xfrm>
          <a:off x="682172" y="999461"/>
          <a:ext cx="7268203" cy="3459001"/>
        </p:xfrm>
        <a:graphic>
          <a:graphicData uri="http://schemas.openxmlformats.org/drawingml/2006/table">
            <a:tbl>
              <a:tblPr>
                <a:noFill/>
                <a:tableStyleId>{8E48CB20-7B38-4235-8434-8D3BAA5A5CAF}</a:tableStyleId>
              </a:tblPr>
              <a:tblGrid>
                <a:gridCol w="2061028"/>
                <a:gridCol w="5207175"/>
              </a:tblGrid>
              <a:tr h="640653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 dirty="0" err="1"/>
                        <a:t>句子</a:t>
                      </a:r>
                      <a:endParaRPr lang="en"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图画</a:t>
                      </a:r>
                    </a:p>
                  </a:txBody>
                  <a:tcPr marL="91425" marR="91425" marT="91425" marB="91425"/>
                </a:tc>
              </a:tr>
              <a:tr h="704587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1）</a:t>
                      </a:r>
                      <a:r>
                        <a:rPr lang="en" sz="2400">
                          <a:solidFill>
                            <a:srgbClr val="FF0000"/>
                          </a:solidFill>
                        </a:rPr>
                        <a:t>先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704587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2）</a:t>
                      </a:r>
                      <a:r>
                        <a:rPr lang="en" sz="2400">
                          <a:solidFill>
                            <a:srgbClr val="FF0000"/>
                          </a:solidFill>
                        </a:rPr>
                        <a:t>再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704587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3）</a:t>
                      </a:r>
                      <a:r>
                        <a:rPr lang="en" sz="2400">
                          <a:solidFill>
                            <a:srgbClr val="FF0000"/>
                          </a:solidFill>
                        </a:rPr>
                        <a:t>然后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704587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4）</a:t>
                      </a:r>
                      <a:r>
                        <a:rPr lang="en" sz="2400">
                          <a:solidFill>
                            <a:srgbClr val="FF0000"/>
                          </a:solidFill>
                        </a:rPr>
                        <a:t>最后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3" name="Shape 69"/>
          <p:cNvSpPr txBox="1">
            <a:spLocks/>
          </p:cNvSpPr>
          <p:nvPr/>
        </p:nvSpPr>
        <p:spPr>
          <a:xfrm>
            <a:off x="242625" y="104783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" smtClean="0"/>
              <a:t>Day5</a:t>
            </a:r>
            <a:r>
              <a:rPr lang="en-US" smtClean="0"/>
              <a:t>   Activity 2</a:t>
            </a:r>
            <a:br>
              <a:rPr lang="en-US" smtClean="0"/>
            </a:br>
            <a:r>
              <a:rPr lang="en" smtClean="0"/>
              <a:t> 先。。。再。。。然后。。。最后。。。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7203500" y="818575"/>
            <a:ext cx="967800" cy="83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02019" y="111809"/>
            <a:ext cx="8494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Day 5       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老师衔接下一个学习主题的引言：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老师说：小水滴去了好多地方。小水滴去过的地方都能让动物，植物和人活下去。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我们接下来要讨论为什么水很重要</a:t>
            </a:r>
            <a:r>
              <a:rPr lang="en-US" sz="1800" dirty="0" smtClean="0">
                <a:solidFill>
                  <a:schemeClr val="tx1"/>
                </a:solidFill>
              </a:rPr>
              <a:t>。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340" y="1656475"/>
            <a:ext cx="5839160" cy="316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5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104783"/>
            <a:ext cx="8520600" cy="471237"/>
          </a:xfrm>
        </p:spPr>
        <p:txBody>
          <a:bodyPr/>
          <a:lstStyle/>
          <a:p>
            <a:pPr algn="ctr"/>
            <a:r>
              <a:rPr lang="en-US" sz="2000" dirty="0" smtClean="0"/>
              <a:t>Day 5         Activity 3    水的重要性 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605154"/>
            <a:ext cx="8520600" cy="3963721"/>
          </a:xfrm>
        </p:spPr>
        <p:txBody>
          <a:bodyPr/>
          <a:lstStyle/>
          <a:p>
            <a:r>
              <a:rPr lang="en-US" b="1" dirty="0" smtClean="0"/>
              <a:t>老师问：小水滴到了什么地方？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80752" y="4564481"/>
            <a:ext cx="65463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www.rofllollmao.com</a:t>
            </a:r>
            <a:r>
              <a:rPr lang="en-US" sz="800" dirty="0"/>
              <a:t>/</a:t>
            </a:r>
            <a:r>
              <a:rPr lang="en-US" sz="800" dirty="0" err="1"/>
              <a:t>wp</a:t>
            </a:r>
            <a:r>
              <a:rPr lang="en-US" sz="800" dirty="0"/>
              <a:t>-content/uploads/2012/11/311279_486143231416491_1142308068_n.jpg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81" y="2838659"/>
            <a:ext cx="1926618" cy="1373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354" y="2838659"/>
            <a:ext cx="2128361" cy="13735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0752" y="434903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http://s13.sinaimg.cn/middle/5111e407hba6a1af4687c&amp;690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686" y="1873895"/>
            <a:ext cx="2236159" cy="14021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84" y="466433"/>
            <a:ext cx="2123018" cy="215004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52" y="4809059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album.sina.com.cn</a:t>
            </a:r>
            <a:r>
              <a:rPr lang="en-US" sz="800" dirty="0"/>
              <a:t>/pic/001Tt4BVgy6NVZEZzVP45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5864" y="3290644"/>
            <a:ext cx="2446338" cy="16261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1700" y="1250183"/>
            <a:ext cx="32239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看图讨论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蝌蚪能不能生活在没有水的地方？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植物没有水能不能长大？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人能不能不喝水？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1700" y="2371060"/>
            <a:ext cx="2852063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关键词语：</a:t>
            </a:r>
            <a:r>
              <a:rPr lang="en-US" sz="1600" dirty="0" smtClean="0">
                <a:solidFill>
                  <a:srgbClr val="FF0000"/>
                </a:solidFill>
              </a:rPr>
              <a:t>需要、长大、健康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5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29398"/>
            <a:ext cx="44069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www.rti.org.tw</a:t>
            </a:r>
            <a:r>
              <a:rPr lang="en-US" dirty="0"/>
              <a:t>/m/news/detail/?</a:t>
            </a:r>
            <a:r>
              <a:rPr lang="en-US" dirty="0" err="1"/>
              <a:t>recordId</a:t>
            </a:r>
            <a:r>
              <a:rPr lang="en-US" dirty="0"/>
              <a:t>=303263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7" y="2458528"/>
            <a:ext cx="3213255" cy="201440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11700" y="10478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Day 5         Activity 3    水的重要性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4151" y="4421621"/>
            <a:ext cx="38555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http://</a:t>
            </a:r>
            <a:r>
              <a:rPr lang="en-US" dirty="0" err="1"/>
              <a:t>www.gzhphb.com</a:t>
            </a:r>
            <a:r>
              <a:rPr lang="en-US" dirty="0"/>
              <a:t>/article/31/317705.html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698" y="3075199"/>
            <a:ext cx="2711302" cy="19619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1699" y="867640"/>
            <a:ext cx="3044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看图讨论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玉米田看起来怎么样？为什么？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土地变成什么样子了？为什么？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这个女生在做什么？为什么？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347" y="1044693"/>
            <a:ext cx="3601953" cy="20069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8572" y="2048170"/>
            <a:ext cx="395492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关键词语：</a:t>
            </a:r>
            <a:r>
              <a:rPr lang="en-US" dirty="0" smtClean="0">
                <a:solidFill>
                  <a:srgbClr val="FF0000"/>
                </a:solidFill>
              </a:rPr>
              <a:t>天气太热、不常下雨、水不够、死掉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2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0" y="2143094"/>
            <a:ext cx="3683771" cy="3000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9" y="2043910"/>
            <a:ext cx="3749662" cy="295958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11701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Day 5     Activity 3    水的重要性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9730" y="650011"/>
            <a:ext cx="5270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比较图片：看图讨论</a:t>
            </a:r>
          </a:p>
          <a:p>
            <a:r>
              <a:rPr lang="en-US" sz="2000" dirty="0" smtClean="0"/>
              <a:t>1.这两张图片有什么不同的地方吗？为什么？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881" y="2143094"/>
            <a:ext cx="32733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1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545314" y="2043910"/>
            <a:ext cx="286987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2895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42" y="0"/>
            <a:ext cx="8562108" cy="546266"/>
          </a:xfrm>
        </p:spPr>
        <p:txBody>
          <a:bodyPr/>
          <a:lstStyle/>
          <a:p>
            <a:r>
              <a:rPr lang="en-US" dirty="0" smtClean="0"/>
              <a:t>Day 5   Activity 马需要什么才能长大？（小组练习）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0543" y="4772921"/>
            <a:ext cx="35477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www.tooopen.com</a:t>
            </a:r>
            <a:r>
              <a:rPr lang="en-US" dirty="0"/>
              <a:t>/view/794826.html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479" y="967839"/>
            <a:ext cx="2322789" cy="35914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36962" y="855024"/>
            <a:ext cx="2315688" cy="7006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36962" y="2062926"/>
            <a:ext cx="2315688" cy="7006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36962" y="3270828"/>
            <a:ext cx="2315688" cy="7006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6582" y="967839"/>
            <a:ext cx="2315688" cy="7006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6582" y="2187549"/>
            <a:ext cx="2315688" cy="7006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6582" y="3270827"/>
            <a:ext cx="2315688" cy="7006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endCxn id="5" idx="1"/>
          </p:cNvCxnSpPr>
          <p:nvPr/>
        </p:nvCxnSpPr>
        <p:spPr>
          <a:xfrm flipV="1">
            <a:off x="5745268" y="1205346"/>
            <a:ext cx="591694" cy="35032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745268" y="2309272"/>
            <a:ext cx="591694" cy="35032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997023" y="3514378"/>
            <a:ext cx="401111" cy="17516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046615" y="2430995"/>
            <a:ext cx="375864" cy="17516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67838" y="1423572"/>
            <a:ext cx="454641" cy="8657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688575" y="3445987"/>
            <a:ext cx="591694" cy="35032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75088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307</Words>
  <Application>Microsoft Macintosh PowerPoint</Application>
  <PresentationFormat>On-screen Show (16:9)</PresentationFormat>
  <Paragraphs>88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Consolas</vt:lpstr>
      <vt:lpstr>Times New Roman</vt:lpstr>
      <vt:lpstr>宋体</vt:lpstr>
      <vt:lpstr>Arial</vt:lpstr>
      <vt:lpstr>simple-light-2</vt:lpstr>
      <vt:lpstr>PowerPoint Presentation</vt:lpstr>
      <vt:lpstr>Day5   Activity 2  先。。。再。。。然后。。。最后。。。</vt:lpstr>
      <vt:lpstr>PowerPoint Presentation</vt:lpstr>
      <vt:lpstr>PowerPoint Presentation</vt:lpstr>
      <vt:lpstr>PowerPoint Presentation</vt:lpstr>
      <vt:lpstr>Day 5         Activity 3    水的重要性 </vt:lpstr>
      <vt:lpstr>PowerPoint Presentation</vt:lpstr>
      <vt:lpstr>PowerPoint Presentation</vt:lpstr>
      <vt:lpstr>Day 5   Activity 马需要什么才能长大？（小组练习）  </vt:lpstr>
      <vt:lpstr>Day 5   Activity 苹果树需要什么才能长大，然后结出好吃的苹果呢？ （小组练习）  </vt:lpstr>
      <vt:lpstr>Day 5  小组活动   人类 和动物都需要什么才能活下去？</vt:lpstr>
      <vt:lpstr>Day 5    Activity 3 读一读、找一找、说一说</vt:lpstr>
      <vt:lpstr>Day 5  Activity 3   读一读、想一想 、找一找、说一说</vt:lpstr>
      <vt:lpstr>Day 5        回家作业  Homework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Meng Yeh</cp:lastModifiedBy>
  <cp:revision>33</cp:revision>
  <dcterms:modified xsi:type="dcterms:W3CDTF">2017-04-19T22:06:54Z</dcterms:modified>
</cp:coreProperties>
</file>