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02"/>
  </p:normalViewPr>
  <p:slideViewPr>
    <p:cSldViewPr snapToGrid="0" snapToObjects="1">
      <p:cViewPr varScale="1">
        <p:scale>
          <a:sx n="74" d="100"/>
          <a:sy n="74" d="100"/>
        </p:scale>
        <p:origin x="17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0" y="636338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sxnbook.cnki.net</a:t>
            </a:r>
            <a:r>
              <a:rPr lang="en-US" sz="1200" dirty="0"/>
              <a:t>/</a:t>
            </a:r>
            <a:r>
              <a:rPr lang="en-US" sz="1200" dirty="0" err="1"/>
              <a:t>cacbweb</a:t>
            </a:r>
            <a:r>
              <a:rPr lang="en-US" sz="1200" dirty="0"/>
              <a:t>/</a:t>
            </a:r>
            <a:r>
              <a:rPr lang="en-US" sz="1200" dirty="0" err="1"/>
              <a:t>CatalogDetail_c.aspx?bid</a:t>
            </a:r>
            <a:r>
              <a:rPr lang="en-US" sz="1200" dirty="0"/>
              <a:t>=B121100008&amp;s=76&amp;e=79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2181" y="4795877"/>
            <a:ext cx="4944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Authors: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Ya-Ching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Hsu-</a:t>
            </a:r>
            <a:r>
              <a:rPr lang="en-US" sz="1600" dirty="0" err="1">
                <a:solidFill>
                  <a:schemeClr val="tx1"/>
                </a:solidFill>
              </a:rPr>
              <a:t>Kelkis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許雅菁</a:t>
            </a:r>
          </a:p>
          <a:p>
            <a:r>
              <a:rPr lang="en-US" sz="1600" dirty="0" err="1"/>
              <a:t>Hsiaoying</a:t>
            </a:r>
            <a:r>
              <a:rPr lang="en-US" sz="1600" dirty="0"/>
              <a:t> Chen 陳曉瑩 Christine Chen 陈丽婷 </a:t>
            </a:r>
          </a:p>
          <a:p>
            <a:r>
              <a:rPr lang="en-US" sz="1600" dirty="0"/>
              <a:t>Ling-Ling </a:t>
            </a:r>
            <a:r>
              <a:rPr lang="en-US" sz="1600" dirty="0" err="1"/>
              <a:t>Chern</a:t>
            </a:r>
            <a:r>
              <a:rPr lang="en-US" sz="1600" dirty="0"/>
              <a:t> 陳玲玲 </a:t>
            </a:r>
            <a:r>
              <a:rPr lang="en-US" sz="1600" dirty="0" err="1"/>
              <a:t>Leilei</a:t>
            </a:r>
            <a:r>
              <a:rPr lang="en-US" sz="1600" dirty="0"/>
              <a:t> Song 宋雷雷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167">
            <a:off x="7062080" y="1141248"/>
            <a:ext cx="4348213" cy="4471276"/>
          </a:xfrm>
          <a:prstGeom prst="rect">
            <a:avLst/>
          </a:prstGeom>
        </p:spPr>
      </p:pic>
      <p:sp>
        <p:nvSpPr>
          <p:cNvPr id="14" name="Shape 116"/>
          <p:cNvSpPr txBox="1"/>
          <p:nvPr/>
        </p:nvSpPr>
        <p:spPr>
          <a:xfrm>
            <a:off x="1002819" y="1837607"/>
            <a:ext cx="2095500" cy="3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沉浸式小学三年级</a:t>
            </a:r>
            <a:endParaRPr lang="en" sz="1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7076" y="2940933"/>
            <a:ext cx="2349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Immersion Group</a:t>
            </a:r>
          </a:p>
          <a:p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Grade</a:t>
            </a:r>
          </a:p>
          <a:p>
            <a:r>
              <a:rPr lang="en-US" sz="2000" dirty="0" smtClean="0"/>
              <a:t>NH/IL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52384" y="872807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小水滴的愉快旅行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423" y="0"/>
            <a:ext cx="632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6             Activity 3     conserving water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66" y="961554"/>
            <a:ext cx="2255239" cy="2986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448" y="568302"/>
            <a:ext cx="4801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教学建议：</a:t>
            </a:r>
          </a:p>
          <a:p>
            <a:r>
              <a:rPr lang="en-US" sz="2400" dirty="0" smtClean="0"/>
              <a:t>老师：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我们在学校能不能做到节约用水？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我们应该怎么做呢？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8" y="4232002"/>
            <a:ext cx="4303986" cy="2296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07" y="4335435"/>
            <a:ext cx="3690159" cy="2089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292" y="2321408"/>
            <a:ext cx="655179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教师使用的语言</a:t>
            </a:r>
            <a:r>
              <a:rPr lang="en-US" sz="2400" dirty="0" smtClean="0">
                <a:sym typeface="Wingdings"/>
              </a:rPr>
              <a:t>： （口语输入）</a:t>
            </a:r>
            <a:endParaRPr lang="en-US" sz="2400" dirty="0" smtClean="0"/>
          </a:p>
          <a:p>
            <a:r>
              <a:rPr lang="en-US" sz="2400" dirty="0" smtClean="0"/>
              <a:t>1.我们需要用水的时候才打开</a:t>
            </a:r>
            <a:r>
              <a:rPr lang="en-US" sz="2400" dirty="0" smtClean="0">
                <a:solidFill>
                  <a:srgbClr val="FF0000"/>
                </a:solidFill>
              </a:rPr>
              <a:t>水龙头</a:t>
            </a:r>
            <a:r>
              <a:rPr lang="en-US" sz="2400" dirty="0" smtClean="0"/>
              <a:t>。</a:t>
            </a:r>
          </a:p>
          <a:p>
            <a:r>
              <a:rPr lang="en-US" sz="2400" dirty="0" smtClean="0"/>
              <a:t>2.我们需要</a:t>
            </a:r>
            <a:r>
              <a:rPr lang="en-US" sz="2400" dirty="0" smtClean="0">
                <a:solidFill>
                  <a:srgbClr val="FF0000"/>
                </a:solidFill>
              </a:rPr>
              <a:t>冲马桶</a:t>
            </a:r>
            <a:r>
              <a:rPr lang="en-US" sz="2400" dirty="0" smtClean="0"/>
              <a:t>的时候，只要</a:t>
            </a:r>
            <a:r>
              <a:rPr lang="en-US" sz="2400" dirty="0" smtClean="0">
                <a:solidFill>
                  <a:srgbClr val="FF0000"/>
                </a:solidFill>
              </a:rPr>
              <a:t>轻轻的压一下</a:t>
            </a:r>
            <a:r>
              <a:rPr lang="en-US" sz="2400" dirty="0" smtClean="0"/>
              <a:t>。</a:t>
            </a:r>
          </a:p>
          <a:p>
            <a:r>
              <a:rPr lang="en-US" sz="2400" dirty="0" smtClean="0"/>
              <a:t>＊老师带着学生练习说出句子。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25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60" y="2581602"/>
            <a:ext cx="4479159" cy="3167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078" y="0"/>
            <a:ext cx="114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6             homework  how do you and your family conserving water at home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6745" y="808851"/>
            <a:ext cx="592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你和你的家人怎么节约用水呢？</a:t>
            </a:r>
          </a:p>
          <a:p>
            <a:r>
              <a:rPr lang="en-US" sz="3200" dirty="0" smtClean="0"/>
              <a:t>请画出三种节约用水的方法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9" y="1347460"/>
            <a:ext cx="3700154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7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</a:t>
            </a:r>
            <a:r>
              <a:rPr lang="en-US" dirty="0" smtClean="0"/>
              <a:t>s: Students are able to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explain </a:t>
            </a:r>
            <a:r>
              <a:rPr lang="en-US" dirty="0" smtClean="0"/>
              <a:t>the importance of </a:t>
            </a:r>
            <a:r>
              <a:rPr lang="en-US" dirty="0" smtClean="0"/>
              <a:t>water conservation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describe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process of water cycle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630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15" y="2774731"/>
            <a:ext cx="6248015" cy="3529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4747" y="0"/>
            <a:ext cx="7307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6             Activity 1        </a:t>
            </a:r>
            <a:r>
              <a:rPr lang="en-US" sz="2800" dirty="0" smtClean="0"/>
              <a:t>Warm-up </a:t>
            </a:r>
            <a:r>
              <a:rPr lang="en-US" sz="2800" dirty="0" smtClean="0"/>
              <a:t>and Review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4584" y="677917"/>
            <a:ext cx="10956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老师：我们学到了小水滴会变成不同的样子去很多地方旅行。</a:t>
            </a:r>
          </a:p>
          <a:p>
            <a:r>
              <a:rPr lang="en-US" sz="2400" dirty="0" smtClean="0"/>
              <a:t>你们知道小水滴变成了哪些不同的样子吗？</a:t>
            </a:r>
          </a:p>
          <a:p>
            <a:r>
              <a:rPr lang="en-US" sz="2400" dirty="0" smtClean="0"/>
              <a:t>我们上次学到了动物、植物和人都需要水。我们现在来讨论你的写的回家作业。</a:t>
            </a:r>
          </a:p>
          <a:p>
            <a:r>
              <a:rPr lang="en-US" sz="2400" dirty="0" smtClean="0"/>
              <a:t>请你跟同学解释你画的内容。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3" y="992177"/>
            <a:ext cx="3626944" cy="1475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96" y="4412251"/>
            <a:ext cx="3628871" cy="1336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3" y="2719091"/>
            <a:ext cx="3626944" cy="144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620">
            <a:off x="1427896" y="1381404"/>
            <a:ext cx="789920" cy="757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4747" y="0"/>
            <a:ext cx="7307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6             Activity 1        Warm up and Review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5753" y="2303593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小水滴变成了</a:t>
            </a:r>
            <a:r>
              <a:rPr lang="en-US" sz="4800" dirty="0" smtClean="0">
                <a:solidFill>
                  <a:srgbClr val="FF0000"/>
                </a:solidFill>
              </a:rPr>
              <a:t>冰</a:t>
            </a:r>
            <a:r>
              <a:rPr lang="en-US" sz="4800" dirty="0" smtClean="0"/>
              <a:t>。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955753" y="3336694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小水滴变成了</a:t>
            </a:r>
            <a:r>
              <a:rPr lang="en-US" sz="4800" dirty="0" smtClean="0">
                <a:solidFill>
                  <a:srgbClr val="FF0000"/>
                </a:solidFill>
              </a:rPr>
              <a:t>蒸汽</a:t>
            </a:r>
            <a:r>
              <a:rPr lang="en-US" sz="4800" dirty="0" smtClean="0"/>
              <a:t>。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955753" y="4412251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小水滴变成了</a:t>
            </a:r>
            <a:r>
              <a:rPr lang="en-US" sz="4800" dirty="0" smtClean="0">
                <a:solidFill>
                  <a:srgbClr val="FF0000"/>
                </a:solidFill>
              </a:rPr>
              <a:t>水</a:t>
            </a:r>
            <a:r>
              <a:rPr lang="en-US" sz="4800" dirty="0" smtClean="0"/>
              <a:t>。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45067" y="588314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说一说：小水滴变成了什么样子？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42" y="1049979"/>
            <a:ext cx="626820" cy="1611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6743" y="4666591"/>
            <a:ext cx="489419" cy="15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423" y="0"/>
            <a:ext cx="553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6             Activity 2     Water cycle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1" y="3033180"/>
            <a:ext cx="3289781" cy="372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40" y="617813"/>
            <a:ext cx="2231239" cy="2145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79" y="3647308"/>
            <a:ext cx="2349500" cy="22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17" y="3804963"/>
            <a:ext cx="27813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9335" y="712842"/>
            <a:ext cx="2839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教学建议：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朗读课文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看图标出顺序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学生说出水循环的过程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41" y="658272"/>
            <a:ext cx="2336800" cy="1955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43292" y="712842"/>
            <a:ext cx="558449" cy="500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7315" y="673624"/>
            <a:ext cx="558449" cy="500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11779" y="3248311"/>
            <a:ext cx="558449" cy="500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22516" y="3498752"/>
            <a:ext cx="558449" cy="500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530">
            <a:off x="3619390" y="678482"/>
            <a:ext cx="827711" cy="8677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5210" y="1913171"/>
            <a:ext cx="4570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重点词语：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很热、变成、水、蒸汽、云、下雨、雨滴、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小河，</a:t>
            </a:r>
            <a:r>
              <a:rPr lang="en-US" dirty="0" smtClean="0">
                <a:solidFill>
                  <a:srgbClr val="0070C0"/>
                </a:solidFill>
              </a:rPr>
              <a:t>先、然后、再、最后</a:t>
            </a:r>
          </a:p>
          <a:p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8038541" y="1636172"/>
            <a:ext cx="958774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0972800" y="2614072"/>
            <a:ext cx="204952" cy="884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 flipV="1">
            <a:off x="8317765" y="4578640"/>
            <a:ext cx="958774" cy="285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flipV="1">
            <a:off x="7221510" y="2810539"/>
            <a:ext cx="284805" cy="95134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423" y="0"/>
            <a:ext cx="553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6             Activity 2     Water cycle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523221"/>
            <a:ext cx="1748924" cy="1681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118" y="523220"/>
            <a:ext cx="1880692" cy="1681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151" y="788276"/>
            <a:ext cx="634019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教学建议：师生讨论</a:t>
            </a:r>
          </a:p>
          <a:p>
            <a:r>
              <a:rPr lang="en-US" sz="2400" dirty="0" smtClean="0"/>
              <a:t>老师：</a:t>
            </a:r>
            <a:r>
              <a:rPr lang="en-US" sz="2400" dirty="0" smtClean="0">
                <a:solidFill>
                  <a:srgbClr val="0070C0"/>
                </a:solidFill>
              </a:rPr>
              <a:t>云会固定在同一个地方嘛？</a:t>
            </a:r>
          </a:p>
          <a:p>
            <a:r>
              <a:rPr lang="en-US" sz="2400" dirty="0" smtClean="0"/>
              <a:t>云会飞到不同的地方。</a:t>
            </a:r>
          </a:p>
          <a:p>
            <a:r>
              <a:rPr lang="en-US" sz="2400" dirty="0" smtClean="0"/>
              <a:t>云带着小水滴飞到不同的地方。</a:t>
            </a:r>
          </a:p>
          <a:p>
            <a:r>
              <a:rPr lang="en-US" sz="2400" dirty="0" smtClean="0"/>
              <a:t>这样，每个地方的动物、植物和人才有水喝。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每个地方下雨的量都一样多吗？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（再次复第5天提到的内容）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" y="4065126"/>
            <a:ext cx="3080580" cy="2256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8" y="4065126"/>
            <a:ext cx="3388728" cy="21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62" y="3162301"/>
            <a:ext cx="5956300" cy="326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1423" y="0"/>
            <a:ext cx="553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6             Activity 2     Water cycle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2868" y="867103"/>
            <a:ext cx="5738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教学建议：</a:t>
            </a:r>
          </a:p>
          <a:p>
            <a:r>
              <a:rPr lang="en-US" sz="2000" dirty="0" smtClean="0"/>
              <a:t>学生使用橡皮泥设计出水循环的过程。</a:t>
            </a:r>
          </a:p>
          <a:p>
            <a:r>
              <a:rPr lang="en-US" sz="2000" dirty="0" smtClean="0"/>
              <a:t>完成后，把学生分成小组，每个人用中文说出水循环的过程。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742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423" y="0"/>
            <a:ext cx="632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6             Activity 3     conserving water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40524" y="977462"/>
            <a:ext cx="60066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教学建议：老师问问题，并且和学生讨论</a:t>
            </a:r>
          </a:p>
          <a:p>
            <a:r>
              <a:rPr lang="en-US" sz="2000" dirty="0" smtClean="0"/>
              <a:t>老师：</a:t>
            </a:r>
          </a:p>
          <a:p>
            <a:r>
              <a:rPr lang="en-US" sz="2000" dirty="0" smtClean="0"/>
              <a:t>如果雨水不够，很多人家里就会没有水可以用。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如果家里没有水，我们就不能做什么？</a:t>
            </a:r>
          </a:p>
          <a:p>
            <a:r>
              <a:rPr lang="en-US" sz="2000" dirty="0" smtClean="0"/>
              <a:t>如果雨水不够，农田就会没有水让植物长大。</a:t>
            </a:r>
          </a:p>
          <a:p>
            <a:r>
              <a:rPr lang="en-US" sz="2000" dirty="0" smtClean="0"/>
              <a:t>如果雨水不够，小河就会没有水。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如果农田没有水，农田就会这么样？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如果小河没有水，小河就会变成什么样子？</a:t>
            </a:r>
          </a:p>
          <a:p>
            <a:endParaRPr lang="en-US" sz="2000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23" y="4540469"/>
            <a:ext cx="24638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10" y="3951910"/>
            <a:ext cx="2288190" cy="207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80" y="4438869"/>
            <a:ext cx="2717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26" y="523220"/>
            <a:ext cx="2255239" cy="2808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25" y="3468272"/>
            <a:ext cx="2255239" cy="2986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1423" y="0"/>
            <a:ext cx="632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6             Activity 3     conserving water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4" y="2872545"/>
            <a:ext cx="4931978" cy="3290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555" y="725214"/>
            <a:ext cx="54168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教学建议：</a:t>
            </a:r>
          </a:p>
          <a:p>
            <a:r>
              <a:rPr lang="en-US" sz="2400" dirty="0" smtClean="0"/>
              <a:t>老师：我们一起看看这些图片。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这两个孩子在做什么？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他们有没有做到</a:t>
            </a:r>
            <a:r>
              <a:rPr lang="en-US" sz="2400" dirty="0" smtClean="0">
                <a:solidFill>
                  <a:srgbClr val="FF0000"/>
                </a:solidFill>
              </a:rPr>
              <a:t>节约用水</a:t>
            </a:r>
            <a:r>
              <a:rPr lang="en-US" sz="2400" dirty="0" smtClean="0">
                <a:solidFill>
                  <a:srgbClr val="00B0F0"/>
                </a:solidFill>
              </a:rPr>
              <a:t>呢？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他们在做什么？他们是不是在浪费水？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65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</TotalTime>
  <Words>273</Words>
  <Application>Microsoft Macintosh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Garamond</vt:lpstr>
      <vt:lpstr>Wingdings</vt:lpstr>
      <vt:lpstr>Arial</vt:lpstr>
      <vt:lpstr>Organic</vt:lpstr>
      <vt:lpstr>PowerPoint Presentation</vt:lpstr>
      <vt:lpstr>Day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Meng Yeh</cp:lastModifiedBy>
  <cp:revision>40</cp:revision>
  <dcterms:created xsi:type="dcterms:W3CDTF">2016-12-24T19:47:15Z</dcterms:created>
  <dcterms:modified xsi:type="dcterms:W3CDTF">2017-04-16T22:44:07Z</dcterms:modified>
</cp:coreProperties>
</file>