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602"/>
  </p:normalViewPr>
  <p:slideViewPr>
    <p:cSldViewPr snapToGrid="0" snapToObjects="1">
      <p:cViewPr varScale="1">
        <p:scale>
          <a:sx n="74" d="100"/>
          <a:sy n="74" d="100"/>
        </p:scale>
        <p:origin x="17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250" y="636338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sxnbook.cnki.net</a:t>
            </a:r>
            <a:r>
              <a:rPr lang="en-US" sz="1200" dirty="0"/>
              <a:t>/</a:t>
            </a:r>
            <a:r>
              <a:rPr lang="en-US" sz="1200" dirty="0" err="1"/>
              <a:t>cacbweb</a:t>
            </a:r>
            <a:r>
              <a:rPr lang="en-US" sz="1200" dirty="0"/>
              <a:t>/</a:t>
            </a:r>
            <a:r>
              <a:rPr lang="en-US" sz="1200" dirty="0" err="1"/>
              <a:t>CatalogDetail_c.aspx?bid</a:t>
            </a:r>
            <a:r>
              <a:rPr lang="en-US" sz="1200" dirty="0"/>
              <a:t>=B121100008&amp;s=76&amp;e=79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2181" y="4795877"/>
            <a:ext cx="49441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Authors: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Ya-Ching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Hsu-</a:t>
            </a:r>
            <a:r>
              <a:rPr lang="en-US" sz="1600" dirty="0" err="1">
                <a:solidFill>
                  <a:schemeClr val="tx1"/>
                </a:solidFill>
              </a:rPr>
              <a:t>Kelkis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許雅菁</a:t>
            </a:r>
          </a:p>
          <a:p>
            <a:r>
              <a:rPr lang="en-US" sz="1600" dirty="0" err="1"/>
              <a:t>Hsiaoying</a:t>
            </a:r>
            <a:r>
              <a:rPr lang="en-US" sz="1600" dirty="0"/>
              <a:t> Chen 陳曉瑩 Christine Chen 陈丽婷 </a:t>
            </a:r>
          </a:p>
          <a:p>
            <a:r>
              <a:rPr lang="en-US" sz="1600" dirty="0"/>
              <a:t>Ling-Ling </a:t>
            </a:r>
            <a:r>
              <a:rPr lang="en-US" sz="1600" dirty="0" err="1"/>
              <a:t>Chern</a:t>
            </a:r>
            <a:r>
              <a:rPr lang="en-US" sz="1600" dirty="0"/>
              <a:t> 陳玲玲 </a:t>
            </a:r>
            <a:r>
              <a:rPr lang="en-US" sz="1600" dirty="0" err="1"/>
              <a:t>Leilei</a:t>
            </a:r>
            <a:r>
              <a:rPr lang="en-US" sz="1600" dirty="0"/>
              <a:t> Song 宋雷雷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167">
            <a:off x="7062080" y="1141248"/>
            <a:ext cx="4348213" cy="4471276"/>
          </a:xfrm>
          <a:prstGeom prst="rect">
            <a:avLst/>
          </a:prstGeom>
        </p:spPr>
      </p:pic>
      <p:sp>
        <p:nvSpPr>
          <p:cNvPr id="14" name="Shape 116"/>
          <p:cNvSpPr txBox="1"/>
          <p:nvPr/>
        </p:nvSpPr>
        <p:spPr>
          <a:xfrm>
            <a:off x="1002819" y="1837607"/>
            <a:ext cx="2095500" cy="36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沉浸式小学三年级</a:t>
            </a:r>
            <a:endParaRPr lang="en" sz="18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7076" y="2940933"/>
            <a:ext cx="2349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Immersion Group</a:t>
            </a:r>
          </a:p>
          <a:p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Grade</a:t>
            </a:r>
          </a:p>
          <a:p>
            <a:r>
              <a:rPr lang="en-US" sz="2000" dirty="0" smtClean="0"/>
              <a:t>NH/IL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752384" y="872807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小水滴的愉快旅行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7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Objective:</a:t>
            </a:r>
          </a:p>
          <a:p>
            <a:pPr marL="0" indent="0">
              <a:buNone/>
            </a:pPr>
            <a:r>
              <a:rPr lang="en-US" smtClean="0"/>
              <a:t>Students </a:t>
            </a:r>
            <a:r>
              <a:rPr lang="en-US" smtClean="0"/>
              <a:t>create </a:t>
            </a:r>
            <a:r>
              <a:rPr lang="en-US" dirty="0"/>
              <a:t>posters to suggest ways of conserving water at home.</a:t>
            </a: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4630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078" y="0"/>
            <a:ext cx="915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7                 Discuss Day 6    homework and create posters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63" y="875973"/>
            <a:ext cx="4068923" cy="51533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1988" y="787785"/>
            <a:ext cx="6381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</a:rPr>
              <a:t>Teaching instructions:</a:t>
            </a:r>
          </a:p>
          <a:p>
            <a:r>
              <a:rPr lang="en-US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</a:rPr>
              <a:t>1.Students </a:t>
            </a:r>
            <a:r>
              <a:rPr lang="en-US" dirty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</a:rPr>
              <a:t>works in a group (2-3 students in a group)</a:t>
            </a:r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</a:rPr>
              <a:t>2.Each </a:t>
            </a:r>
            <a:r>
              <a:rPr lang="en-US" dirty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</a:rPr>
              <a:t>group receive a big poster.</a:t>
            </a:r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</a:rPr>
              <a:t>3.Students </a:t>
            </a:r>
            <a:r>
              <a:rPr lang="en-US" dirty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</a:rPr>
              <a:t>cut the pictures they draw on Day 6 homework.</a:t>
            </a:r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</a:rPr>
              <a:t>4.With </a:t>
            </a:r>
            <a:r>
              <a:rPr lang="en-US" dirty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</a:rPr>
              <a:t>teacher’s help, students label key vocabulary on the poster next to the pictures they draw</a:t>
            </a:r>
            <a:r>
              <a:rPr lang="en-US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</a:rPr>
              <a:t>.</a:t>
            </a:r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en-US" dirty="0" smtClean="0">
                <a:latin typeface="Apple Braille" charset="0"/>
                <a:ea typeface="Apple Braille" charset="0"/>
                <a:cs typeface="Apple Braille" charset="0"/>
              </a:rPr>
              <a:t>5. Presentation</a:t>
            </a:r>
            <a:r>
              <a:rPr lang="en-US" dirty="0">
                <a:latin typeface="Apple Braille" charset="0"/>
                <a:ea typeface="Apple Braille" charset="0"/>
                <a:cs typeface="Apple Braille" charset="0"/>
              </a:rPr>
              <a:t/>
            </a:r>
            <a:br>
              <a:rPr lang="en-US" dirty="0">
                <a:latin typeface="Apple Braille" charset="0"/>
                <a:ea typeface="Apple Braille" charset="0"/>
                <a:cs typeface="Apple Braille" charset="0"/>
              </a:rPr>
            </a:br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974" y="2989199"/>
            <a:ext cx="6100763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学生报告时需要使用的语言要求</a:t>
            </a:r>
            <a:r>
              <a:rPr lang="en-US" sz="2400" dirty="0" smtClean="0"/>
              <a:t>。</a:t>
            </a:r>
          </a:p>
          <a:p>
            <a:endParaRPr lang="en-US" sz="2400" dirty="0" smtClean="0"/>
          </a:p>
          <a:p>
            <a:r>
              <a:rPr lang="en-US" sz="2400" dirty="0" smtClean="0"/>
              <a:t>我们节约用水的方法有</a:t>
            </a:r>
            <a:r>
              <a:rPr lang="is-IS" sz="2400" dirty="0" smtClean="0"/>
              <a:t>…..</a:t>
            </a:r>
            <a:r>
              <a:rPr lang="en-US" sz="2400" dirty="0" smtClean="0"/>
              <a:t>种。</a:t>
            </a:r>
          </a:p>
          <a:p>
            <a:r>
              <a:rPr lang="en-US" sz="2400" dirty="0" smtClean="0"/>
              <a:t>第一种方法是</a:t>
            </a:r>
            <a:r>
              <a:rPr lang="is-IS" sz="2400" dirty="0" smtClean="0"/>
              <a:t>…......。</a:t>
            </a:r>
          </a:p>
          <a:p>
            <a:r>
              <a:rPr lang="en-US" sz="2400" dirty="0" smtClean="0"/>
              <a:t>第二种方法是</a:t>
            </a:r>
            <a:r>
              <a:rPr lang="is-IS" sz="2400" dirty="0" smtClean="0"/>
              <a:t>…......。</a:t>
            </a:r>
          </a:p>
          <a:p>
            <a:r>
              <a:rPr lang="en-US" sz="2400" dirty="0" smtClean="0"/>
              <a:t>第三种方法是</a:t>
            </a:r>
            <a:r>
              <a:rPr lang="is-IS" sz="2400" dirty="0" smtClean="0"/>
              <a:t>…......。</a:t>
            </a:r>
          </a:p>
          <a:p>
            <a:r>
              <a:rPr lang="en-US" sz="2400" dirty="0" smtClean="0"/>
              <a:t>第四种方法是</a:t>
            </a:r>
            <a:r>
              <a:rPr lang="is-IS" sz="2400" dirty="0" smtClean="0"/>
              <a:t>…......。</a:t>
            </a:r>
          </a:p>
          <a:p>
            <a:r>
              <a:rPr lang="en-US" sz="2400" dirty="0" smtClean="0"/>
              <a:t>节约用水很重要, 因为</a:t>
            </a:r>
            <a:r>
              <a:rPr lang="is-IS" sz="2400" dirty="0" smtClean="0"/>
              <a:t>…............。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7172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273</TotalTime>
  <Words>124</Words>
  <Application>Microsoft Macintosh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Apple Braille</vt:lpstr>
      <vt:lpstr>Garamond</vt:lpstr>
      <vt:lpstr>Arial</vt:lpstr>
      <vt:lpstr>Organic</vt:lpstr>
      <vt:lpstr>PowerPoint Presentation</vt:lpstr>
      <vt:lpstr>Day 7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Meng Yeh</cp:lastModifiedBy>
  <cp:revision>43</cp:revision>
  <dcterms:created xsi:type="dcterms:W3CDTF">2016-12-24T19:47:15Z</dcterms:created>
  <dcterms:modified xsi:type="dcterms:W3CDTF">2017-04-16T22:45:54Z</dcterms:modified>
</cp:coreProperties>
</file>