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63" r:id="rId7"/>
    <p:sldId id="286" r:id="rId8"/>
    <p:sldId id="264" r:id="rId9"/>
    <p:sldId id="28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8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7"/>
  </p:normalViewPr>
  <p:slideViewPr>
    <p:cSldViewPr>
      <p:cViewPr varScale="1">
        <p:scale>
          <a:sx n="88" d="100"/>
          <a:sy n="88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A6A592A-6C9A-CB4E-BFC8-C74A339E6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4A3E2EA-4760-BD4E-AB8E-AAA686830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42644C2-C4E5-A643-B4F8-C3E7C5EA13B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9C0BDF34-97AF-FA45-B081-70B32B3639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9F356B75-ECF3-BA42-9D43-E8443F047A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2BC0D69A-FDC3-784D-9876-F3F487E160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4DFEB8-558F-A542-A033-B7FFAFDAE0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6CB2704-5B66-2844-9BBE-BBC16F258A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78C948-4C24-B049-81F5-EFC9BFCA739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5E54C08-61C7-D74C-9574-B470F0AA2C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C74819F-C698-1544-9CE5-5B0355C82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41CB84F-5C31-B440-B9D9-C9C910427A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31061A-2945-E541-B450-B680759605E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6DCEDB6D-B93D-9F4C-A6F1-D4502DF5D2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2C262AE-EAF8-AB4E-BCD5-9F17AA044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032732A-9345-DB49-8003-0162DE183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1C42AEE-18FC-DA41-993F-1E484AB1FE7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9B0AC1A-E869-4E4E-B901-A2C998295E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33828F8-44FE-A34F-8BF3-64AA50329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88932B7-6723-3449-B8F1-D18D51707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E6344F-982D-0246-A5D4-9D6B1885E7B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8C374FB-F0FB-B64C-A8D3-0053EFADB3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45A6CCE-C38C-2842-BFF6-7EE48F8D3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286F219-6146-FB48-BB41-91DF1ABB4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80FE53-060C-0143-9B52-CC611F5F8E1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A89CDAF-DFEC-234A-9B4E-6154A0CC9E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F8C6720-C819-EB4B-A7F1-990117CB1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23135E3-AEDC-EA40-AADC-296E4E3A2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D62182-9DA4-4E42-89DE-5FA672CC982F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F1883DB-6FB6-7742-B6DB-742CFB66C2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2E0599D-795A-EC40-B40E-2F80A481B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C7D9A30-0EF9-D342-98D3-321CAA2B3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EAD592-053C-7947-A9B3-E87CA349B5A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56E2935-99DD-684B-9527-CA72AFDA61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CF1D959-3735-8549-ADC1-57C543B9D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5DD13F4-B536-1348-B650-670419711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A36739-870F-2242-AC6B-5C927EA049EF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8275894-6FCA-8548-85CD-6E322C090B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A0B57D2-F36E-1B47-8F94-C0B8FDB2A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60573AC-9DDC-EC45-A493-363E21180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E2F7D5-30A9-0448-8AA7-77EE6302FB7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63B2E77-0709-DF41-9121-F74B876FE7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BE12076-F00F-CB43-B2A6-36260D8C0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022A996-1EEB-5441-80C5-3077B222DD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45F9B3-81A6-1B43-B2AD-19FAA9F8D1CF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68E32C0-19EC-2C45-956F-16EF2322A2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151820C-4AE9-534E-8C7D-D1B1C86E5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CB73EBB4-FD0F-6141-8E11-1218F3DFC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7354E5-C7A5-D444-B225-F7739C8A0DF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0169B7F-484B-4E48-B31D-BDC28468B4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4BBAE5E-CB48-AF41-859E-6027FDCB7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61F743E-C6ED-1E43-BC6A-333D4F9F4C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2B27DF-A7CE-3C42-BBA4-5E4C45FEA93A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571FF99-6295-4943-BA61-697EBE1E27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372F8E6-8492-3D44-B145-E6237D788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E4E86D0-7F43-284F-ADFF-D089991C4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13027E2-ADBA-784D-9310-506FC0694237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F5BEB36-FDE6-3342-B1E7-05E5C77CDE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8A8E5DBA-82B0-CD46-B5CC-D5DB6BE26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A690E25E-DCC7-434B-A6E7-A2C0C59F2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3A72B4-E442-E44E-856D-8AB997564C79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50AD99B7-9532-B541-B5C9-5270FA2929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F3A0760-2BAD-3247-9110-B351AF7BA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8F144A3-1CA0-AF47-A7B2-08F7B5BC9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AC50D7-C9BB-3F4C-8F69-162956168BA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BF8E4B19-D822-2340-B21E-A478830C8E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5D2A1E4-7FE5-1848-AE98-FDFA061F0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477CFADB-4231-584C-BB41-19B45D80A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A00604F-D980-8342-9F84-B98C54CF5BEB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E6F1BC7-B6F2-B245-A574-CAB4C97D5E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56610398-C741-D14A-AE71-92C4E9111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6EF8491-4617-B94D-8BCA-AED7CC928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5FDDBF-8283-6D4E-8DA1-F2E2B13CE8B0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94C7EE8B-0285-8E4F-8C7B-15D1B7D5D3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9C965E0F-8090-DC4A-919A-43AE1E40E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8A59E709-0592-7A46-985B-7CBAF3FC2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F7F4D6-E290-2C4F-B4E3-37B71CC38CCF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6102F7C6-4253-324E-82FA-FEA1E38D92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CE2CDBF6-C5A0-004E-80F6-79E310E96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8A59E709-0592-7A46-985B-7CBAF3FC2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F7F4D6-E290-2C4F-B4E3-37B71CC38CC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6102F7C6-4253-324E-82FA-FEA1E38D92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CE2CDBF6-C5A0-004E-80F6-79E310E96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184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58B43771-DC70-B743-90DC-8A9EE29FF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631CC9-1A38-9740-B99F-4EA3F5D1D84E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0CAB3851-35DE-A646-A8DA-675CF75E4D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FCF2F66-0CFC-C347-83DA-4DFDB844A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E487B43-F385-2A45-9B47-930F3E51B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C34ADC-4EF4-5747-A0FB-617073D4B5F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2D0A4A1-E52B-934A-A6A2-94772BFA7F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2D02A6B-711C-ED40-A5FA-EF3C3274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C94530F-B8BF-474F-AB6A-A0E210D89F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B6B25A-9753-504D-B61F-9C1967D4772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ECE7ED8-1F82-BF4C-B97C-997F7D6043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DAE178E-B5AE-3547-966D-B1661AE4A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81A74F5-16D6-C646-93B3-16E5F0C714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4C7F16-5258-5240-9907-465602329E6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3C2519-FD3F-6846-BF2B-F81D07459E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B84317F-B108-D04A-B6AE-A9EE7B2AD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B7FBED2-CD7B-3444-8A97-5927537B4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D2BBBF-80D9-8548-9DD2-C3848F51579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4826DCE-167D-0A44-A556-467CC0759E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748EA3B-D6EB-104C-A1C0-D0E00A934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F33C14C-EFAB-5A4A-9FA4-75D3327EF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487CDB-2CBA-544B-A314-004B7203005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A98BC7F-2EC4-4041-81DD-C8FABD3404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B2905E1-118C-3A41-BA93-2F8E8ECC3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E1C9462-E68D-8248-8575-6ADE46706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14C9BE-3B38-BC4A-948B-86EF807FFB6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01FFE4C-32AE-B648-B839-26E08C8760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020926-EC34-B24F-98C4-5F7902965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6B8996B-16BC-004E-8AA3-7E9B4FBB9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C8A32D-2BC7-CE4A-8CEC-63705BE1771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1DFD7BE-1029-B742-838F-62D8CD21AC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998AE47-DC0F-4048-A1FB-C688DD086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5C3AA-F32F-3640-969A-B641F25FC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D72E65-0AEF-A940-83D5-690F70776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859FC7-042C-D84B-A456-36A21591B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240E6-C694-1A45-95B3-8535A4B960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9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0412D3-AA70-F343-B11C-2A2A260CBA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6B03D2-A9FF-524E-B345-DC34E642DC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EBF4A6-61D0-D941-91CE-89011DB1D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FE2CF-87DA-8643-AAD4-8B8E082C5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A43D63-B4A1-9043-BCDC-566ECEC87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18232-F206-674B-AF1F-8EE84A645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6015C6-5E3D-2240-A8F1-5716AAD28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482D4-2FE4-3448-A9EB-983045F70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4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665033-14A0-A543-9050-AF2E3435AE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A89BFC-6AF9-AA4F-BADA-A950F625B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93E35A-8757-B44E-83AD-6C71DC6FA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B75C9-014A-D442-B80E-54D377445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42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A40153-D21A-DC4E-9310-11B2B3E30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05976E-3702-404E-9CA2-4E5242F2B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11480-5A5B-4C4E-9E1E-97AB5E2568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AFE7F-A4E4-704B-AB72-E679BF3C2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6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38375-EC18-E44C-917F-047AD266E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7B98F6-B850-7E45-A309-D0FDC33DE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84F8E5-8B7E-5B4D-862E-A3E9BB33C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B9EBC-782B-6A44-BBA6-35903C335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84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9BD9E9-E60D-DB49-922B-7AA3DD786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112F30-022C-0D40-B5C5-868CBDEAD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C1F37A-2490-4340-AC91-2126EFB10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1AEDC-7DB8-7645-9988-767935116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95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E3185A-DC71-7F4F-9924-C0D397B42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ECC732-B4FD-154C-BD77-A8490D971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DA5D7B-7FBF-5841-9933-A07B48865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04A45-68FB-7B41-AE5A-8D866349F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34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5AB450-CF26-4548-BE76-6F77583C3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391014-BDC4-0B48-B642-3548E6D47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6E276-C711-1441-89A8-281343B3D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B45F3-A3C8-BA42-A8C2-D3753EF984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DD1E20-29DE-5B4D-BE2A-B98E760D58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975591-8EC5-CA4D-94A9-F7BCEFDEF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8E594-B82E-F746-945E-6E697F8001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A5A3E-3F32-954F-AB9D-EDD469009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6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5FACC-D628-BA42-84E9-BD7B5309F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0185F2-E5C9-F94C-9EDD-6F272FFD9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2CE0F9-2038-FE4E-8B0E-868ABEA74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E1C56-A90E-B944-9845-EA36C2DE5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2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DB2BCF-4383-7741-A2D3-4D1D0E74F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29FAEF-7E0B-6341-92A2-F9DF96D6E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DD2D05-34AD-B141-977D-3F5973DA2B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DD4F41-67A8-7148-86E5-E3C5D203CD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C5AF7E-EB8A-0247-8B08-9550306FE7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B6AE27-B44B-6E49-AA21-F7D47A4B78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36FA0E3-C330-734F-A6D9-5C272F0FA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32A2C43-D395-3545-93A9-33F701763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the kula trade?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0C310EB-C118-8C43-BF85-0406C6F2E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10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1B0637F-FD72-F248-B530-8D061659D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Why did authorities in British Columbia ban the potlatch?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5A128C2-C7A5-B340-A71E-02FDD58B7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0D93A90-404B-934E-BE1F-8ACC783D5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Mauss’s critique of capitalism?  </a:t>
            </a:r>
            <a:br>
              <a:rPr lang="en-US" altLang="en-US" sz="4500">
                <a:latin typeface="Times New Roman" panose="02020603050405020304" pitchFamily="18" charset="0"/>
              </a:rPr>
            </a:br>
            <a:r>
              <a:rPr lang="en-US" altLang="en-US" sz="4500">
                <a:latin typeface="Times New Roman" panose="02020603050405020304" pitchFamily="18" charset="0"/>
              </a:rPr>
              <a:t>Why is at odds with morality?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A27F8A4-8DD0-4342-BABC-3B4054B2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12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7381191-8D02-7A4F-97C6-45A11950A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Why does Mauss advocate for a social security plan?  </a:t>
            </a:r>
            <a:br>
              <a:rPr lang="en-US" altLang="en-US" sz="4500">
                <a:latin typeface="Times New Roman" panose="02020603050405020304" pitchFamily="18" charset="0"/>
              </a:rPr>
            </a:br>
            <a:r>
              <a:rPr lang="en-US" altLang="en-US" sz="4500">
                <a:latin typeface="Times New Roman" panose="02020603050405020304" pitchFamily="18" charset="0"/>
              </a:rPr>
              <a:t>Would his plan work?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2A08B65-8437-E547-AEE9-A8EDDC492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13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470C397-F68E-3E43-9045-532CD6933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a total social fact?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80E5E27-C5CC-7645-AB7F-0671AB2D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14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B0D6F91-D655-E64C-A563-E10BF1638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Is the analysis of a total social fact an effective anthropological method? Explain why or why not.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6294143-1410-2E46-B5A6-51B44F87E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15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9DE5385-F504-B94D-87C5-3063B83AC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According to Marx, what is use value?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2EAC56C-CBD9-FA41-AB6A-FB015521F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16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7D334F6-8E8B-F748-A211-4ED0575E5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According to Marx, what is exchange value?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4E4AE78-C6FC-084F-B97E-5D33CD813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17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B6C3870-C213-854D-B8FA-94B57CD23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How do use value and exchange value help us to understand the social and cultural changes that accompany capitalism?</a:t>
            </a:r>
            <a:endParaRPr lang="en-US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3392EA6-2ED9-2C47-824F-D856D987F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18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4226777-6476-4E4A-A0CC-C8A4F453E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Marx’s labor theory of value?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14FA877-4A95-F646-8FBB-7F0ECC769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19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6A8DEB3-CF02-D443-955F-6145C7C70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Why is labor alienated under capitalism, according to Marx?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5F88CD-276E-FF42-941C-815E66FFC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F505642-9E70-3444-B466-B68CB4ECB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In what direction do the armshells move?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3F7CCAD-08A1-2843-B224-039CEB53F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20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1925C65-EB12-AD4D-BB85-E6EE07443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Why is money a radical leveler?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698B0CB-32F5-EB42-8C07-8CF316050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21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5EA2A30-C1FE-C54A-909C-A0E973DD2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How does Marx’s critique of capitalism compare to that of Mauss?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0BBC0AD-02BD-6F4B-A977-EB67ED04A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22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74FA232-D863-FA4D-87D3-481694255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Which critique of capitalism do you find more compelling, and why?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691CF21-F21F-1F4A-AAEC-96162A0BF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23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28ABCCE-0DEA-6E4B-8050-5BA141061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Why should we care about banana leaf bundles in the Trobriand Islands?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3A7371E-0876-1B49-8200-08BE95305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24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2618147-C6ED-6B4D-85F0-3A1CDF25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dirty="0">
                <a:latin typeface="Times New Roman" panose="02020603050405020304" pitchFamily="18" charset="0"/>
              </a:rPr>
              <a:t>Why does </a:t>
            </a:r>
            <a:r>
              <a:rPr lang="en-US" altLang="en-US" sz="4500" dirty="0" err="1">
                <a:latin typeface="Times New Roman" panose="02020603050405020304" pitchFamily="18" charset="0"/>
              </a:rPr>
              <a:t>Ongka</a:t>
            </a:r>
            <a:r>
              <a:rPr lang="en-US" altLang="en-US" sz="4500" dirty="0">
                <a:latin typeface="Times New Roman" panose="02020603050405020304" pitchFamily="18" charset="0"/>
              </a:rPr>
              <a:t> want to organize a big </a:t>
            </a:r>
            <a:r>
              <a:rPr lang="en-US" altLang="en-US" sz="4500" dirty="0" err="1">
                <a:latin typeface="Times New Roman" panose="02020603050405020304" pitchFamily="18" charset="0"/>
              </a:rPr>
              <a:t>moka</a:t>
            </a:r>
            <a:r>
              <a:rPr lang="en-US" altLang="en-US" sz="4500" dirty="0">
                <a:latin typeface="Times New Roman" panose="02020603050405020304" pitchFamily="18" charset="0"/>
              </a:rPr>
              <a:t>?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1A4E0D3-DC3E-604C-8290-9E3A7997D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25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2635C68-6E5B-1C49-8737-D8A7677D8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dirty="0">
                <a:latin typeface="Times New Roman" panose="02020603050405020304" pitchFamily="18" charset="0"/>
              </a:rPr>
              <a:t>Name three things that will be given away in </a:t>
            </a:r>
            <a:r>
              <a:rPr lang="en-US" altLang="en-US" sz="4500" dirty="0" err="1">
                <a:latin typeface="Times New Roman" panose="02020603050405020304" pitchFamily="18" charset="0"/>
              </a:rPr>
              <a:t>Ongka’s</a:t>
            </a:r>
            <a:r>
              <a:rPr lang="en-US" altLang="en-US" sz="4500" dirty="0">
                <a:latin typeface="Times New Roman" panose="02020603050405020304" pitchFamily="18" charset="0"/>
              </a:rPr>
              <a:t> </a:t>
            </a:r>
            <a:r>
              <a:rPr lang="en-US" altLang="en-US" sz="4500" dirty="0" err="1">
                <a:latin typeface="Times New Roman" panose="02020603050405020304" pitchFamily="18" charset="0"/>
              </a:rPr>
              <a:t>moka</a:t>
            </a:r>
            <a:r>
              <a:rPr lang="en-US" altLang="en-US" sz="4500" dirty="0">
                <a:latin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1A4E0D3-DC3E-604C-8290-9E3A7997D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26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2635C68-6E5B-1C49-8737-D8A7677D8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dirty="0">
                <a:latin typeface="Times New Roman" panose="02020603050405020304" pitchFamily="18" charset="0"/>
              </a:rPr>
              <a:t>Why is a </a:t>
            </a:r>
            <a:r>
              <a:rPr lang="en-US" altLang="en-US" sz="4500" dirty="0" err="1">
                <a:latin typeface="Times New Roman" panose="02020603050405020304" pitchFamily="18" charset="0"/>
              </a:rPr>
              <a:t>moka</a:t>
            </a:r>
            <a:r>
              <a:rPr lang="en-US" altLang="en-US" sz="4500" dirty="0">
                <a:latin typeface="Times New Roman" panose="02020603050405020304" pitchFamily="18" charset="0"/>
              </a:rPr>
              <a:t> hard to organize?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11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D5338A6-4167-5A4F-8DA0-F620783CC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27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389A02F-C913-764E-8801-93B6D61A7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has this discussion exercise suggested about gift exchange?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61FB0BF-4C9F-104E-8359-F1EF09E3A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DE29643-1AF4-254D-82F4-5FD683251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In what direction do the necklaces move?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97EAD2-B27F-D949-8C2E-218AFBA31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B7E1C43-DCC1-EF41-8890-08EBF83BD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two qualities does the kula have which contradicted economists’ theories about non-capitalist trade?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6E4C7F2-B0BB-3741-B486-BDB512ACE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9D632D-3284-2A4F-B055-35E0AAA95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According to Mauss, what are the three obligations of the gift?</a:t>
            </a: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727CC56-627B-A747-A748-3A6FB03CE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50973DA-5603-4240-9DA8-3FB851F41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the </a:t>
            </a:r>
            <a:r>
              <a:rPr lang="en-US" altLang="en-US" sz="4500" i="1">
                <a:latin typeface="Times New Roman" panose="02020603050405020304" pitchFamily="18" charset="0"/>
              </a:rPr>
              <a:t>hau</a:t>
            </a:r>
            <a:r>
              <a:rPr lang="en-US" altLang="en-US" sz="4500">
                <a:latin typeface="Times New Roman" panose="02020603050405020304" pitchFamily="18" charset="0"/>
              </a:rPr>
              <a:t>?  </a:t>
            </a:r>
            <a:br>
              <a:rPr lang="en-US" altLang="en-US" sz="4500">
                <a:latin typeface="Times New Roman" panose="02020603050405020304" pitchFamily="18" charset="0"/>
              </a:rPr>
            </a:b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9AF270-CDEB-E743-92BC-D6D3AFBB4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7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8BE7387-1772-4444-8631-A4501ABCD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language is </a:t>
            </a:r>
            <a:r>
              <a:rPr lang="en-US" altLang="en-US" sz="4500" i="1">
                <a:latin typeface="Times New Roman" panose="02020603050405020304" pitchFamily="18" charset="0"/>
              </a:rPr>
              <a:t>hau </a:t>
            </a:r>
            <a:r>
              <a:rPr lang="en-US" altLang="en-US" sz="4500">
                <a:latin typeface="Times New Roman" panose="02020603050405020304" pitchFamily="18" charset="0"/>
              </a:rPr>
              <a:t>from?</a:t>
            </a:r>
            <a:br>
              <a:rPr lang="en-US" altLang="en-US" sz="4500">
                <a:latin typeface="Times New Roman" panose="02020603050405020304" pitchFamily="18" charset="0"/>
              </a:rPr>
            </a:b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48BCA6B-2E3D-5E44-A870-C3A015B9E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951801E-46CC-5D4B-85FD-DE70C13CC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What is the potlatch?  </a:t>
            </a:r>
            <a:br>
              <a:rPr lang="en-US" altLang="en-US" sz="4500">
                <a:latin typeface="Times New Roman" panose="02020603050405020304" pitchFamily="18" charset="0"/>
              </a:rPr>
            </a:br>
            <a:br>
              <a:rPr lang="en-US" altLang="en-US" sz="4500">
                <a:latin typeface="Times New Roman" panose="02020603050405020304" pitchFamily="18" charset="0"/>
              </a:rPr>
            </a:b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DDC629C-1B6D-2B4F-A547-E56F6CC50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9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ACF5209-D7C3-B446-B818-7DEE02EFF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>
                <a:latin typeface="Times New Roman" panose="02020603050405020304" pitchFamily="18" charset="0"/>
              </a:rPr>
              <a:t>Explain two anthropological interpretations of the potlatch.</a:t>
            </a:r>
            <a:br>
              <a:rPr lang="en-US" altLang="en-US" sz="4500">
                <a:latin typeface="Times New Roman" panose="02020603050405020304" pitchFamily="18" charset="0"/>
              </a:rPr>
            </a:br>
            <a:br>
              <a:rPr lang="en-US" altLang="en-US" sz="4500">
                <a:latin typeface="Times New Roman" panose="02020603050405020304" pitchFamily="18" charset="0"/>
              </a:rPr>
            </a:br>
            <a:endParaRPr lang="en-US" altLang="en-US" sz="5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351</Words>
  <Application>Microsoft Macintosh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ＭＳ Ｐゴシック</vt:lpstr>
      <vt:lpstr>Times New Roman</vt:lpstr>
      <vt:lpstr>Blank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</vt:vector>
  </TitlesOfParts>
  <Company>College of the Holy Cross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Marie Leshkowich</dc:creator>
  <cp:lastModifiedBy>Ann Marie Leshkowich</cp:lastModifiedBy>
  <cp:revision>64</cp:revision>
  <dcterms:created xsi:type="dcterms:W3CDTF">2008-11-24T11:50:21Z</dcterms:created>
  <dcterms:modified xsi:type="dcterms:W3CDTF">2018-02-24T21:58:47Z</dcterms:modified>
</cp:coreProperties>
</file>