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61" r:id="rId8"/>
    <p:sldId id="262" r:id="rId9"/>
    <p:sldId id="263" r:id="rId10"/>
    <p:sldId id="264" r:id="rId11"/>
    <p:sldId id="265" r:id="rId12"/>
    <p:sldId id="278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-9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8F7214C-C171-6E42-9C69-9B8F9C5BB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1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89BFF88-B88B-F04E-938B-F77136050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9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318EAED-207F-D148-AA02-D0ECEB452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1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905A81B-490C-2143-B29E-E0B80B4F7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1221DFE-973A-2945-9D27-E2EB76EAB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0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2310EFB-F95C-1B4E-A30E-6A19785AC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4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C6FEDB0-6EF9-7D48-840C-B947D472D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2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A6B0D0A-3DA3-4E4C-8702-23B2FA565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2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BEB26D9-03CC-384E-8E9D-ABB645BD5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6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DE31430-0966-5B4C-A802-8301013EE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8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02A3229-5F45-C24A-9A8E-F0DD33103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6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6600"/>
            </a:gs>
            <a:gs pos="100000">
              <a:srgbClr val="FFFF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Integrated Muscle Function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2"/>
          <p:cNvGraphicFramePr>
            <a:graphicFrameLocks noChangeAspect="1"/>
          </p:cNvGraphicFramePr>
          <p:nvPr/>
        </p:nvGraphicFramePr>
        <p:xfrm>
          <a:off x="827088" y="1184275"/>
          <a:ext cx="7566025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Document" r:id="rId3" imgW="22450794" imgH="16457143" progId="Word.Document.8">
                  <p:embed/>
                </p:oleObj>
              </mc:Choice>
              <mc:Fallback>
                <p:oleObj name="Document" r:id="rId3" imgW="22450794" imgH="16457143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84275"/>
                        <a:ext cx="7566025" cy="554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Motor Unit Types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2663"/>
            <a:ext cx="9144000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4648200" cy="6096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Recruitment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New_SkMus_Recruitment_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8580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5"/>
          <p:cNvSpPr txBox="1">
            <a:spLocks noChangeArrowheads="1"/>
          </p:cNvSpPr>
          <p:nvPr/>
        </p:nvSpPr>
        <p:spPr bwMode="auto">
          <a:xfrm>
            <a:off x="228600" y="228600"/>
            <a:ext cx="876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tx2"/>
                </a:solidFill>
                <a:latin typeface="Calibri"/>
                <a:cs typeface="Calibri"/>
              </a:rPr>
              <a:t>Another Version of the Previous Diagram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106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Twitches and Tetany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2"/>
          <p:cNvGraphicFramePr>
            <a:graphicFrameLocks noChangeAspect="1"/>
          </p:cNvGraphicFramePr>
          <p:nvPr/>
        </p:nvGraphicFramePr>
        <p:xfrm>
          <a:off x="381000" y="1447800"/>
          <a:ext cx="8305800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Document" r:id="rId3" imgW="6781800" imgH="4216400" progId="Word.Document.8">
                  <p:embed/>
                </p:oleObj>
              </mc:Choice>
              <mc:Fallback>
                <p:oleObj name="Document" r:id="rId3" imgW="6781800" imgH="4216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7800"/>
                        <a:ext cx="8305800" cy="516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dirty="0">
                <a:latin typeface="Calibri"/>
                <a:cs typeface="Calibri"/>
              </a:rPr>
              <a:t>Ca</a:t>
            </a:r>
            <a:r>
              <a:rPr lang="en-US" sz="3200" baseline="30000" dirty="0">
                <a:latin typeface="Calibri"/>
                <a:cs typeface="Calibri"/>
              </a:rPr>
              <a:t>++</a:t>
            </a:r>
            <a:r>
              <a:rPr lang="en-US" sz="3200" dirty="0">
                <a:latin typeface="Calibri"/>
                <a:cs typeface="Calibri"/>
              </a:rPr>
              <a:t>, Active State, and Force</a:t>
            </a:r>
            <a:br>
              <a:rPr lang="en-US" sz="3200" dirty="0">
                <a:latin typeface="Calibri"/>
                <a:cs typeface="Calibri"/>
              </a:rPr>
            </a:br>
            <a:r>
              <a:rPr lang="en-US" sz="3200" dirty="0">
                <a:latin typeface="Calibri"/>
                <a:cs typeface="Calibri"/>
              </a:rPr>
              <a:t> in a Twitch and Tetany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The Effect of Load on Skeletal</a:t>
            </a:r>
            <a:b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        Muscle Contraction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868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Velocity vs. Load Plot</a:t>
            </a: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85800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External Power vs. Load</a:t>
            </a:r>
          </a:p>
        </p:txBody>
      </p:sp>
      <p:pic>
        <p:nvPicPr>
          <p:cNvPr id="18434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82688"/>
            <a:ext cx="81534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Object 2"/>
          <p:cNvGraphicFramePr>
            <a:graphicFrameLocks noChangeAspect="1"/>
          </p:cNvGraphicFramePr>
          <p:nvPr/>
        </p:nvGraphicFramePr>
        <p:xfrm>
          <a:off x="457200" y="1928813"/>
          <a:ext cx="7543800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Document" r:id="rId3" imgW="4597400" imgH="1676400" progId="Word.Document.8">
                  <p:embed/>
                </p:oleObj>
              </mc:Choice>
              <mc:Fallback>
                <p:oleObj name="Document" r:id="rId3" imgW="4597400" imgH="1676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28813"/>
                        <a:ext cx="7543800" cy="275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Myosin Types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Object 2"/>
          <p:cNvGraphicFramePr>
            <a:graphicFrameLocks noChangeAspect="1"/>
          </p:cNvGraphicFramePr>
          <p:nvPr/>
        </p:nvGraphicFramePr>
        <p:xfrm>
          <a:off x="914400" y="838200"/>
          <a:ext cx="7643813" cy="575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Document" r:id="rId3" imgW="22450794" imgH="16914286" progId="Word.Document.8">
                  <p:embed/>
                </p:oleObj>
              </mc:Choice>
              <mc:Fallback>
                <p:oleObj name="Document" r:id="rId3" imgW="22450794" imgH="1691428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38200"/>
                        <a:ext cx="7643813" cy="575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Characteristics of Fiber Types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410200" y="152400"/>
            <a:ext cx="3581400" cy="1600200"/>
          </a:xfrm>
        </p:spPr>
        <p:txBody>
          <a:bodyPr/>
          <a:lstStyle/>
          <a:p>
            <a:r>
              <a:rPr lang="en-US" sz="3200" dirty="0">
                <a:latin typeface="Calibri"/>
                <a:cs typeface="Calibri"/>
              </a:rPr>
              <a:t>Anatomy of Spinal Nerves and Motor Units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70104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54</Words>
  <Application>Microsoft Macintosh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Blank Presentation</vt:lpstr>
      <vt:lpstr>Document</vt:lpstr>
      <vt:lpstr>Integrated Muscle Function</vt:lpstr>
      <vt:lpstr>Twitches and Tetany</vt:lpstr>
      <vt:lpstr>Ca++, Active State, and Force  in a Twitch and Tetany</vt:lpstr>
      <vt:lpstr>The Effect of Load on Skeletal         Muscle Contraction</vt:lpstr>
      <vt:lpstr>Velocity vs. Load Plot</vt:lpstr>
      <vt:lpstr>External Power vs. Load</vt:lpstr>
      <vt:lpstr>Myosin Types</vt:lpstr>
      <vt:lpstr>Characteristics of Fiber Types</vt:lpstr>
      <vt:lpstr>Anatomy of Spinal Nerves and Motor Units</vt:lpstr>
      <vt:lpstr>Motor Unit Types</vt:lpstr>
      <vt:lpstr>Recruitment</vt:lpstr>
      <vt:lpstr>PowerPoint Presentation</vt:lpstr>
    </vt:vector>
  </TitlesOfParts>
  <Company>College Of The Holy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Kooka T. Cat</dc:creator>
  <cp:lastModifiedBy>Administrator</cp:lastModifiedBy>
  <cp:revision>20</cp:revision>
  <dcterms:created xsi:type="dcterms:W3CDTF">2002-02-08T12:31:13Z</dcterms:created>
  <dcterms:modified xsi:type="dcterms:W3CDTF">2015-10-21T13:22:44Z</dcterms:modified>
</cp:coreProperties>
</file>