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74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0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50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chemeClr val="tx2"/>
          </a:solidFill>
          <a:latin typeface="Calibri"/>
          <a:ea typeface="ＭＳ Ｐゴシック" pitchFamily="-65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29.emf"/><Relationship Id="rId13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General Gas Exchange Model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24000" y="1676400"/>
          <a:ext cx="615950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3" imgW="5003800" imgH="3797300" progId="Word.Document.8">
                  <p:embed/>
                </p:oleObj>
              </mc:Choice>
              <mc:Fallback>
                <p:oleObj name="Document" r:id="rId3" imgW="5003800" imgH="3797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615950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/>
        </p:nvGraphicFramePr>
        <p:xfrm>
          <a:off x="304800" y="2590800"/>
          <a:ext cx="7543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Document" r:id="rId3" imgW="5486400" imgH="317500" progId="Word.Document.8">
                  <p:embed/>
                </p:oleObj>
              </mc:Choice>
              <mc:Fallback>
                <p:oleObj name="Document" r:id="rId3" imgW="5486400" imgH="317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90800"/>
                        <a:ext cx="7543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304800" y="3200400"/>
          <a:ext cx="84582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Document" r:id="rId5" imgW="5486400" imgH="317500" progId="Word.Document.8">
                  <p:embed/>
                </p:oleObj>
              </mc:Choice>
              <mc:Fallback>
                <p:oleObj name="Document" r:id="rId5" imgW="5486400" imgH="3175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84582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304800" y="3810000"/>
          <a:ext cx="998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Document" r:id="rId7" imgW="5486400" imgH="203200" progId="Word.Document.8">
                  <p:embed/>
                </p:oleObj>
              </mc:Choice>
              <mc:Fallback>
                <p:oleObj name="Document" r:id="rId7" imgW="5486400" imgH="203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998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381000" y="4191000"/>
          <a:ext cx="9448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Document" r:id="rId9" imgW="5486400" imgH="444500" progId="Word.Document.8">
                  <p:embed/>
                </p:oleObj>
              </mc:Choice>
              <mc:Fallback>
                <p:oleObj name="Document" r:id="rId9" imgW="5486400" imgH="444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94488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/>
        </p:nvGraphicFramePr>
        <p:xfrm>
          <a:off x="152400" y="5334000"/>
          <a:ext cx="830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Document" r:id="rId11" imgW="5486400" imgH="635000" progId="Word.Document.8">
                  <p:embed/>
                </p:oleObj>
              </mc:Choice>
              <mc:Fallback>
                <p:oleObj name="Document" r:id="rId11" imgW="5486400" imgH="6350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8305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457200"/>
            <a:ext cx="5867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Harvey's Model, cont'd.</a:t>
            </a:r>
          </a:p>
        </p:txBody>
      </p:sp>
      <p:pic>
        <p:nvPicPr>
          <p:cNvPr id="2253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044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charset="0"/>
              </a:rPr>
              <a:t>Equations For Model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66800" y="1828800"/>
          <a:ext cx="73152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Document" r:id="rId3" imgW="5486400" imgH="355600" progId="Word.Document.8">
                  <p:embed/>
                </p:oleObj>
              </mc:Choice>
              <mc:Fallback>
                <p:oleObj name="Document" r:id="rId3" imgW="5486400" imgH="355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73152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133600" y="2590800"/>
          <a:ext cx="3219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5" imgW="1562100" imgH="317500" progId="Equation.DSMT4">
                  <p:embed/>
                </p:oleObj>
              </mc:Choice>
              <mc:Fallback>
                <p:oleObj name="Equation" r:id="rId5" imgW="1562100" imgH="317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90800"/>
                        <a:ext cx="3219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943600" y="2667000"/>
          <a:ext cx="13525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7" imgW="723900" imgH="393700" progId="Equation.DSMT4">
                  <p:embed/>
                </p:oleObj>
              </mc:Choice>
              <mc:Fallback>
                <p:oleObj name="Equation" r:id="rId7" imgW="723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67000"/>
                        <a:ext cx="135255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743200" y="3657600"/>
          <a:ext cx="30226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9" imgW="1473200" imgH="317500" progId="Equation.DSMT4">
                  <p:embed/>
                </p:oleObj>
              </mc:Choice>
              <mc:Fallback>
                <p:oleObj name="Equation" r:id="rId9" imgW="1473200" imgH="317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57600"/>
                        <a:ext cx="30226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124200" y="4572000"/>
          <a:ext cx="4019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11" imgW="2095500" imgH="317500" progId="Equation.DSMT4">
                  <p:embed/>
                </p:oleObj>
              </mc:Choice>
              <mc:Fallback>
                <p:oleObj name="Equation" r:id="rId11" imgW="2095500" imgH="317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4019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295400" y="5638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Steady-state?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Basic Gas Equations 1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027472"/>
              </p:ext>
            </p:extLst>
          </p:nvPr>
        </p:nvGraphicFramePr>
        <p:xfrm>
          <a:off x="838200" y="1981200"/>
          <a:ext cx="1036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3" imgW="5486400" imgH="203200" progId="Word.Document.8">
                  <p:embed/>
                </p:oleObj>
              </mc:Choice>
              <mc:Fallback>
                <p:oleObj name="Document" r:id="rId3" imgW="5486400" imgH="203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1036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191000" y="2667000"/>
          <a:ext cx="4330700" cy="35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5" imgW="5308600" imgH="4356100" progId="Word.Document.8">
                  <p:embed/>
                </p:oleObj>
              </mc:Choice>
              <mc:Fallback>
                <p:oleObj name="Document" r:id="rId5" imgW="5308600" imgH="43561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4330700" cy="355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14400" y="350520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The influence of water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</a:rPr>
              <a:t>Gase Equations, 2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09600" y="2057400"/>
          <a:ext cx="853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5486400" imgH="355600" progId="Word.Document.8">
                  <p:embed/>
                </p:oleObj>
              </mc:Choice>
              <mc:Fallback>
                <p:oleObj name="Document" r:id="rId3" imgW="5486400" imgH="355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85344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600200" y="2971800"/>
          <a:ext cx="18097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5" imgW="1028700" imgH="431800" progId="Equation.DSMT4">
                  <p:embed/>
                </p:oleObj>
              </mc:Choice>
              <mc:Fallback>
                <p:oleObj name="Equation" r:id="rId5" imgW="1028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18097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819400" y="3962400"/>
          <a:ext cx="41148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7" imgW="2451100" imgH="431800" progId="Equation.DSMT4">
                  <p:embed/>
                </p:oleObj>
              </mc:Choice>
              <mc:Fallback>
                <p:oleObj name="Equation" r:id="rId7" imgW="24511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41148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</a:rPr>
              <a:t>Gas </a:t>
            </a:r>
            <a:r>
              <a:rPr lang="en-US" dirty="0">
                <a:ea typeface="ＭＳ Ｐゴシック" charset="0"/>
              </a:rPr>
              <a:t>Fractions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62000" y="1905000"/>
          <a:ext cx="15113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736600" imgH="457200" progId="Equation.DSMT4">
                  <p:embed/>
                </p:oleObj>
              </mc:Choice>
              <mc:Fallback>
                <p:oleObj name="Equation" r:id="rId3" imgW="7366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15113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038600" y="1828800"/>
          <a:ext cx="18288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1054100" imgH="457200" progId="Equation.DSMT4">
                  <p:embed/>
                </p:oleObj>
              </mc:Choice>
              <mc:Fallback>
                <p:oleObj name="Equation" r:id="rId5" imgW="10541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18288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Gases in Solution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143000" y="2057400"/>
          <a:ext cx="2032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3" imgW="1016000" imgH="469900" progId="Equation.DSMT4">
                  <p:embed/>
                </p:oleObj>
              </mc:Choice>
              <mc:Fallback>
                <p:oleObj name="Equation" r:id="rId3" imgW="1016000" imgH="469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2032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953000" y="2057400"/>
          <a:ext cx="2908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5" imgW="1397000" imgH="457200" progId="Equation.DSMT4">
                  <p:embed/>
                </p:oleObj>
              </mc:Choice>
              <mc:Fallback>
                <p:oleObj name="Equation" r:id="rId5" imgW="13970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2908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699985"/>
              </p:ext>
            </p:extLst>
          </p:nvPr>
        </p:nvGraphicFramePr>
        <p:xfrm>
          <a:off x="762000" y="3436938"/>
          <a:ext cx="7162800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Document" r:id="rId7" imgW="5600700" imgH="2108200" progId="Word.Document.8">
                  <p:embed/>
                </p:oleObj>
              </mc:Choice>
              <mc:Fallback>
                <p:oleObj name="Document" r:id="rId7" imgW="5600700" imgH="2108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36938"/>
                        <a:ext cx="7162800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charset="0"/>
              </a:rPr>
              <a:t>Fick</a:t>
            </a:r>
            <a:r>
              <a:rPr lang="ja-JP" altLang="en-US">
                <a:ea typeface="ＭＳ Ｐゴシック" charset="0"/>
              </a:rPr>
              <a:t>’</a:t>
            </a:r>
            <a:r>
              <a:rPr lang="en-US" altLang="ja-JP">
                <a:ea typeface="ＭＳ Ｐゴシック" charset="0"/>
              </a:rPr>
              <a:t>s Law</a:t>
            </a:r>
            <a:endParaRPr lang="en-US">
              <a:ea typeface="ＭＳ Ｐゴシック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219200" y="1143000"/>
          <a:ext cx="9144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3" imgW="5486400" imgH="355600" progId="Word.Document.8">
                  <p:embed/>
                </p:oleObj>
              </mc:Choice>
              <mc:Fallback>
                <p:oleObj name="Document" r:id="rId3" imgW="5486400" imgH="355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91440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819400" y="1905000"/>
          <a:ext cx="5589588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ocument" r:id="rId5" imgW="5588000" imgH="3594100" progId="Word.Document.8">
                  <p:embed/>
                </p:oleObj>
              </mc:Choice>
              <mc:Fallback>
                <p:oleObj name="Document" r:id="rId5" imgW="5588000" imgH="35941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5589588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143000" y="5638800"/>
          <a:ext cx="83058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Document" r:id="rId7" imgW="5486400" imgH="355600" progId="Word.Document.8">
                  <p:embed/>
                </p:oleObj>
              </mc:Choice>
              <mc:Fallback>
                <p:oleObj name="Document" r:id="rId7" imgW="5486400" imgH="3556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38800"/>
                        <a:ext cx="83058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876800" y="5867400"/>
          <a:ext cx="80010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Document" r:id="rId9" imgW="5486400" imgH="203200" progId="Word.Document.8">
                  <p:embed/>
                </p:oleObj>
              </mc:Choice>
              <mc:Fallback>
                <p:oleObj name="Document" r:id="rId9" imgW="5486400" imgH="2032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867400"/>
                        <a:ext cx="80010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Diffusion Coefficients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752600" y="2133600"/>
          <a:ext cx="65373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3" imgW="5600700" imgH="1727200" progId="Word.Document.8">
                  <p:embed/>
                </p:oleObj>
              </mc:Choice>
              <mc:Fallback>
                <p:oleObj name="Document" r:id="rId3" imgW="5600700" imgH="17272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6537325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506788" y="5167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2012950" y="4656138"/>
          <a:ext cx="56070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Document" r:id="rId5" imgW="5600700" imgH="1511300" progId="Word.Document.8">
                  <p:embed/>
                </p:oleObj>
              </mc:Choice>
              <mc:Fallback>
                <p:oleObj name="Document" r:id="rId5" imgW="5600700" imgH="15113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4656138"/>
                        <a:ext cx="56070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1981200" y="3886200"/>
          <a:ext cx="54879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ocument" r:id="rId7" imgW="5486400" imgH="444500" progId="Word.Document.8">
                  <p:embed/>
                </p:oleObj>
              </mc:Choice>
              <mc:Fallback>
                <p:oleObj name="Document" r:id="rId7" imgW="5486400" imgH="444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5487988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Harvey's Model Cell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2672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32004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  <a:cs typeface="Comic Sans MS" charset="0"/>
              </a:rPr>
              <a:t>Investigate diffusion-limited metabolism.</a:t>
            </a:r>
          </a:p>
          <a:p>
            <a:pPr>
              <a:spcBef>
                <a:spcPct val="50000"/>
              </a:spcBef>
            </a:pPr>
            <a:endParaRPr lang="en-US">
              <a:latin typeface="Comic Sans MS" charset="0"/>
              <a:cs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  <a:cs typeface="Comic Sans MS" charset="0"/>
              </a:rPr>
              <a:t>What are the constraints from diffusion acting on metabolism and how might they be overcome?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62</Words>
  <Application>Microsoft Macintosh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Blank Presentation</vt:lpstr>
      <vt:lpstr>Document</vt:lpstr>
      <vt:lpstr>Equation</vt:lpstr>
      <vt:lpstr>General Gas Exchange Model</vt:lpstr>
      <vt:lpstr>Equations For Model</vt:lpstr>
      <vt:lpstr>Basic Gas Equations 1</vt:lpstr>
      <vt:lpstr>Gase Equations, 2</vt:lpstr>
      <vt:lpstr>Gas Fractions</vt:lpstr>
      <vt:lpstr>Gases in Solution</vt:lpstr>
      <vt:lpstr>Fick’s Law</vt:lpstr>
      <vt:lpstr>Diffusion Coefficients</vt:lpstr>
      <vt:lpstr>Harvey's Model Cell</vt:lpstr>
      <vt:lpstr>Harvey's Model, cont'd.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Kooka T. Cat</dc:creator>
  <cp:lastModifiedBy>Administrator</cp:lastModifiedBy>
  <cp:revision>30</cp:revision>
  <dcterms:created xsi:type="dcterms:W3CDTF">2008-12-01T13:43:56Z</dcterms:created>
  <dcterms:modified xsi:type="dcterms:W3CDTF">2015-11-18T20:59:01Z</dcterms:modified>
</cp:coreProperties>
</file>