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58C2-A393-458D-89CE-17E8A1ADF165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612AB-4ABA-469B-A8AC-30327CEAB0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7612AB-4ABA-469B-A8AC-30327CEAB053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91F0-2C6C-4A53-8BF6-9576515504C6}" type="datetimeFigureOut">
              <a:rPr lang="en-US" smtClean="0"/>
              <a:pPr/>
              <a:t>7/27/2008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F812-19A5-4EC6-9C59-8242CD1143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 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0600"/>
            <a:ext cx="3476625" cy="476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304800"/>
            <a:ext cx="4191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A Visual Journey Along the Silk Road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Part 2: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Chapters 10-14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raditional Arabic" pitchFamily="2" charset="-78"/>
                <a:cs typeface="Traditional Arabic" pitchFamily="2" charset="-78"/>
              </a:rPr>
              <a:t>Designed by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raditional Arabic" pitchFamily="2" charset="-78"/>
                <a:cs typeface="Traditional Arabic" pitchFamily="2" charset="-78"/>
              </a:rPr>
              <a:t>Tamara Anderson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raditional Arabic" pitchFamily="2" charset="-78"/>
                <a:cs typeface="Traditional Arabic" pitchFamily="2" charset="-78"/>
              </a:rPr>
              <a:t>Rundlett Middle School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raditional Arabic" pitchFamily="2" charset="-78"/>
                <a:cs typeface="Traditional Arabic" pitchFamily="2" charset="-78"/>
              </a:rPr>
              <a:t>Concord, NH</a:t>
            </a:r>
            <a:endParaRPr lang="en-US" sz="2800" dirty="0">
              <a:solidFill>
                <a:schemeClr val="bg1"/>
              </a:solidFill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ins_roman_sy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1800"/>
            <a:ext cx="5482117" cy="3657600"/>
          </a:xfrm>
          <a:prstGeom prst="rect">
            <a:avLst/>
          </a:prstGeom>
        </p:spPr>
      </p:pic>
      <p:pic>
        <p:nvPicPr>
          <p:cNvPr id="3" name="Picture 2" descr="palmyra_rui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971800"/>
            <a:ext cx="2436365" cy="3657600"/>
          </a:xfrm>
          <a:prstGeom prst="rect">
            <a:avLst/>
          </a:prstGeom>
        </p:spPr>
      </p:pic>
      <p:pic>
        <p:nvPicPr>
          <p:cNvPr id="5" name="Picture 4" descr="temple_of_bel_in_palmy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2400"/>
            <a:ext cx="4116408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533400"/>
            <a:ext cx="396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itchFamily="66" charset="0"/>
              </a:rPr>
              <a:t>Ancient ruins of Palmyra, what was once a thriving trade stop on the Silk Road.</a:t>
            </a:r>
            <a:endParaRPr lang="en-US" sz="28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gris_river_h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983" y="1066800"/>
            <a:ext cx="7684034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Flat-topped stone house similar to what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Pacoras stayed at in Palmyra.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6553200" cy="56323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Papyrus" pitchFamily="66" charset="0"/>
              </a:rPr>
              <a:t>Part 2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Papyrus" pitchFamily="66" charset="0"/>
            </a:endParaRPr>
          </a:p>
          <a:p>
            <a:pPr algn="ctr"/>
            <a:endParaRPr lang="en-US" sz="6000" dirty="0" smtClean="0">
              <a:solidFill>
                <a:schemeClr val="bg1"/>
              </a:solidFill>
              <a:latin typeface="Papyrus" pitchFamily="66" charset="0"/>
            </a:endParaRP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Papyrus" pitchFamily="66" charset="0"/>
              </a:rPr>
              <a:t>“The Blue Silk Goes from Merv to  Palmyra”</a:t>
            </a:r>
            <a:endParaRPr lang="en-US" sz="60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Insert Map Here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shtekavir_iran.jpg"/>
          <p:cNvPicPr>
            <a:picLocks noChangeAspect="1"/>
          </p:cNvPicPr>
          <p:nvPr/>
        </p:nvPicPr>
        <p:blipFill>
          <a:blip r:embed="rId3">
            <a:lum bright="-33000" contrast="4000"/>
          </a:blip>
          <a:stretch>
            <a:fillRect/>
          </a:stretch>
        </p:blipFill>
        <p:spPr>
          <a:xfrm>
            <a:off x="304800" y="2743200"/>
            <a:ext cx="4216475" cy="3657600"/>
          </a:xfrm>
          <a:prstGeom prst="rect">
            <a:avLst/>
          </a:prstGeom>
        </p:spPr>
      </p:pic>
      <p:pic>
        <p:nvPicPr>
          <p:cNvPr id="4" name="Picture 3" descr="vegetation_oasis.jpg"/>
          <p:cNvPicPr>
            <a:picLocks noChangeAspect="1"/>
          </p:cNvPicPr>
          <p:nvPr/>
        </p:nvPicPr>
        <p:blipFill>
          <a:blip r:embed="rId4">
            <a:lum bright="-17000"/>
          </a:blip>
          <a:stretch>
            <a:fillRect/>
          </a:stretch>
        </p:blipFill>
        <p:spPr>
          <a:xfrm>
            <a:off x="4724400" y="2743200"/>
            <a:ext cx="421647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itchFamily="66" charset="0"/>
              </a:rPr>
              <a:t>Dasht-E-Kavir Desert in modern-day Iran. 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itchFamily="66" charset="0"/>
              </a:rPr>
              <a:t>This is the desert that Pacorus has to travel across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itchFamily="66" charset="0"/>
              </a:rPr>
              <a:t>to get to Palmyra.</a:t>
            </a:r>
            <a:endParaRPr lang="en-US" sz="28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The Dunes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209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The vegetation near the oasis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ats_zag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52400"/>
            <a:ext cx="36576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The Zagros Mountains, the largest mountain range in modern-day Iran and Iraq, where Pacorus and his caravan were robbed.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6" name="Picture 5" descr="zagros_behind_past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00200"/>
            <a:ext cx="3766311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32766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Goats are a common animal in the Zagros Mountains.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aq_rel_20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4948855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6096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Pacorus’ caravan is in this region of the world near the Tigris River.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4" name="Picture 3" descr="bank_of_tigr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444" y="3505200"/>
            <a:ext cx="4172555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971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apyrus" pitchFamily="66" charset="0"/>
              </a:rPr>
              <a:t>The bank of the Tigris River</a:t>
            </a:r>
            <a:endParaRPr lang="en-US" sz="20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rdan_river_vall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6096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572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apyrus" pitchFamily="66" charset="0"/>
              </a:rPr>
              <a:t>The Euphrates River Valley near modern-day Jordan</a:t>
            </a:r>
            <a:endParaRPr lang="en-US" sz="32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yria.jpg"/>
          <p:cNvPicPr>
            <a:picLocks noChangeAspect="1"/>
          </p:cNvPicPr>
          <p:nvPr/>
        </p:nvPicPr>
        <p:blipFill>
          <a:blip r:embed="rId3">
            <a:lum bright="-6000" contrast="5000"/>
          </a:blip>
          <a:stretch>
            <a:fillRect/>
          </a:stretch>
        </p:blipFill>
        <p:spPr>
          <a:xfrm>
            <a:off x="533400" y="1752600"/>
            <a:ext cx="812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334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Papyrus" pitchFamily="66" charset="0"/>
              </a:rPr>
              <a:t>A view of the Syrian Desert, part of Pacorus’s journey.</a:t>
            </a:r>
            <a:endParaRPr lang="en-US" sz="28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ert_f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3657600" cy="2743200"/>
          </a:xfrm>
          <a:prstGeom prst="rect">
            <a:avLst/>
          </a:prstGeom>
        </p:spPr>
      </p:pic>
      <p:pic>
        <p:nvPicPr>
          <p:cNvPr id="3" name="Picture 2" descr="gazel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886200"/>
            <a:ext cx="4216543" cy="2743200"/>
          </a:xfrm>
          <a:prstGeom prst="rect">
            <a:avLst/>
          </a:prstGeom>
        </p:spPr>
      </p:pic>
      <p:pic>
        <p:nvPicPr>
          <p:cNvPr id="4" name="Picture 3" descr="ha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990600"/>
            <a:ext cx="2381459" cy="2743200"/>
          </a:xfrm>
          <a:prstGeom prst="rect">
            <a:avLst/>
          </a:prstGeom>
        </p:spPr>
      </p:pic>
      <p:pic>
        <p:nvPicPr>
          <p:cNvPr id="5" name="Picture 4" descr="Pronghorn_antelop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886200"/>
            <a:ext cx="3810463" cy="2743200"/>
          </a:xfrm>
          <a:prstGeom prst="rect">
            <a:avLst/>
          </a:prstGeom>
        </p:spPr>
      </p:pic>
      <p:pic>
        <p:nvPicPr>
          <p:cNvPr id="6" name="Picture 5" descr="northern_bald_ibi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43400" y="152400"/>
            <a:ext cx="2754873" cy="1828800"/>
          </a:xfrm>
          <a:prstGeom prst="rect">
            <a:avLst/>
          </a:prstGeom>
        </p:spPr>
      </p:pic>
      <p:pic>
        <p:nvPicPr>
          <p:cNvPr id="8" name="Picture 7" descr="wolv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1981200"/>
            <a:ext cx="2819401" cy="1816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124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apyrus" pitchFamily="66" charset="0"/>
              </a:rPr>
              <a:t>Animals</a:t>
            </a:r>
            <a:endParaRPr lang="en-US" sz="32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2514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apyrus" pitchFamily="66" charset="0"/>
              </a:rPr>
              <a:t>of</a:t>
            </a:r>
            <a:endParaRPr lang="en-US" sz="3200" dirty="0">
              <a:solidFill>
                <a:schemeClr val="bg1"/>
              </a:solidFill>
              <a:latin typeface="Papyru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457200"/>
            <a:ext cx="16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Papyrus" pitchFamily="66" charset="0"/>
              </a:rPr>
              <a:t>the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Papyrus" pitchFamily="66" charset="0"/>
              </a:rPr>
              <a:t>Desert</a:t>
            </a:r>
            <a:endParaRPr lang="en-US" sz="3200" dirty="0">
              <a:solidFill>
                <a:schemeClr val="bg1"/>
              </a:solidFill>
              <a:latin typeface="Papyru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181</Words>
  <Application>Microsoft Office PowerPoint</Application>
  <PresentationFormat>On-screen Show (4:3)</PresentationFormat>
  <Paragraphs>41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Tamy</dc:creator>
  <cp:lastModifiedBy>Tamy</cp:lastModifiedBy>
  <cp:revision>9</cp:revision>
  <dcterms:created xsi:type="dcterms:W3CDTF">2008-07-25T01:14:47Z</dcterms:created>
  <dcterms:modified xsi:type="dcterms:W3CDTF">2008-07-27T20:22:48Z</dcterms:modified>
</cp:coreProperties>
</file>