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0BFA5-E770-4D46-A6BF-46EBCF482BB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071C1-B85F-4A18-B2D1-AE57F48BA2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71C1-B85F-4A18-B2D1-AE57F48BA21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CE08-4D36-4A80-9909-E75681E10AEE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5965-A9FF-4BFF-866F-A291DF3E1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3476625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381000"/>
            <a:ext cx="4343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abic Typesetting" pitchFamily="66" charset="-78"/>
                <a:cs typeface="Arabic Typesetting" pitchFamily="66" charset="-78"/>
              </a:rPr>
              <a:t>A Visual Journey Along the Silk Road</a:t>
            </a:r>
          </a:p>
          <a:p>
            <a:pPr algn="ctr"/>
            <a:r>
              <a:rPr lang="en-US" sz="6000" dirty="0" smtClean="0">
                <a:latin typeface="Arabic Typesetting" pitchFamily="66" charset="-78"/>
                <a:cs typeface="Arabic Typesetting" pitchFamily="66" charset="-78"/>
              </a:rPr>
              <a:t>Part 4:</a:t>
            </a:r>
          </a:p>
          <a:p>
            <a:pPr algn="ctr"/>
            <a:r>
              <a:rPr lang="en-US" sz="6000" dirty="0" smtClean="0">
                <a:latin typeface="Arabic Typesetting" pitchFamily="66" charset="-78"/>
                <a:cs typeface="Arabic Typesetting" pitchFamily="66" charset="-78"/>
              </a:rPr>
              <a:t>Chapters 19-27</a:t>
            </a:r>
          </a:p>
          <a:p>
            <a:pPr algn="ctr"/>
            <a:r>
              <a:rPr lang="en-US" sz="2800" dirty="0" smtClean="0">
                <a:latin typeface="Traditional Arabic" pitchFamily="2" charset="-78"/>
                <a:cs typeface="Traditional Arabic" pitchFamily="2" charset="-78"/>
              </a:rPr>
              <a:t>Designed by</a:t>
            </a:r>
          </a:p>
          <a:p>
            <a:pPr algn="ctr"/>
            <a:r>
              <a:rPr lang="en-US" sz="2800" dirty="0" smtClean="0">
                <a:latin typeface="Traditional Arabic" pitchFamily="2" charset="-78"/>
                <a:cs typeface="Traditional Arabic" pitchFamily="2" charset="-78"/>
              </a:rPr>
              <a:t>Tamara Anderson</a:t>
            </a:r>
          </a:p>
          <a:p>
            <a:pPr algn="ctr"/>
            <a:r>
              <a:rPr lang="en-US" sz="2800" dirty="0" smtClean="0">
                <a:latin typeface="Traditional Arabic" pitchFamily="2" charset="-78"/>
                <a:cs typeface="Traditional Arabic" pitchFamily="2" charset="-78"/>
              </a:rPr>
              <a:t>Rundlett Middle School</a:t>
            </a:r>
          </a:p>
          <a:p>
            <a:pPr algn="ctr"/>
            <a:r>
              <a:rPr lang="en-US" sz="2800" dirty="0" smtClean="0">
                <a:latin typeface="Traditional Arabic" pitchFamily="2" charset="-78"/>
                <a:cs typeface="Traditional Arabic" pitchFamily="2" charset="-78"/>
              </a:rPr>
              <a:t>Concord, NH</a:t>
            </a:r>
            <a:endParaRPr lang="en-US" sz="28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09" y="1524000"/>
            <a:ext cx="6703782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A wharf is a place where </a:t>
            </a:r>
          </a:p>
          <a:p>
            <a:pPr algn="ctr"/>
            <a:r>
              <a:rPr lang="en-US" sz="3200" dirty="0" smtClean="0">
                <a:latin typeface="Papyrus" pitchFamily="66" charset="0"/>
              </a:rPr>
              <a:t>boats are docked.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ory_handled_kn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0"/>
            <a:ext cx="4111063" cy="2743200"/>
          </a:xfrm>
          <a:prstGeom prst="rect">
            <a:avLst/>
          </a:prstGeom>
        </p:spPr>
      </p:pic>
      <p:pic>
        <p:nvPicPr>
          <p:cNvPr id="3" name="Picture 2" descr="ebony_ch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743200"/>
            <a:ext cx="2743200" cy="3657600"/>
          </a:xfrm>
          <a:prstGeom prst="rect">
            <a:avLst/>
          </a:prstGeom>
        </p:spPr>
      </p:pic>
      <p:pic>
        <p:nvPicPr>
          <p:cNvPr id="4" name="Picture 3" descr="turquo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5720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Some of the items that Claudius bragged he’d be taking back to Rome to sell.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2500132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20574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Isis</a:t>
            </a:r>
          </a:p>
          <a:p>
            <a:pPr algn="ctr"/>
            <a:r>
              <a:rPr lang="en-US" sz="3200" dirty="0" smtClean="0">
                <a:latin typeface="Papyrus" pitchFamily="66" charset="0"/>
              </a:rPr>
              <a:t>The goddess of healing, widows, young girls, and the sea.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0"/>
            <a:ext cx="55626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smtClean="0">
                <a:latin typeface="Papyrus" pitchFamily="66" charset="0"/>
              </a:rPr>
              <a:t>The Blue Silk Arrives in Rome</a:t>
            </a:r>
            <a:endParaRPr lang="en-US" sz="60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05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j-lt"/>
              </a:rPr>
              <a:t>Insert Map Here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an_imperial_soldi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517783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8382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The Roman Imperial Soldiers that Julia Sabina and her slave, Melissa saw as they entered the Roman square.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w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57600"/>
            <a:ext cx="6000750" cy="2857500"/>
          </a:xfrm>
          <a:prstGeom prst="rect">
            <a:avLst/>
          </a:prstGeom>
        </p:spPr>
      </p:pic>
      <p:pic>
        <p:nvPicPr>
          <p:cNvPr id="3" name="Picture 2" descr="colosseum_r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"/>
            <a:ext cx="4267200" cy="3200400"/>
          </a:xfrm>
          <a:prstGeom prst="rect">
            <a:avLst/>
          </a:prstGeom>
        </p:spPr>
      </p:pic>
      <p:pic>
        <p:nvPicPr>
          <p:cNvPr id="4" name="Picture 3" descr="rome_city_g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048000"/>
            <a:ext cx="27051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 pitchFamily="66" charset="0"/>
              </a:rPr>
              <a:t>Roman Coliseum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77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 pitchFamily="66" charset="0"/>
              </a:rPr>
              <a:t>Computer Reproduction of the Roman square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59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 pitchFamily="66" charset="0"/>
              </a:rPr>
              <a:t>The City Gate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8382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Images of</a:t>
            </a:r>
          </a:p>
          <a:p>
            <a:pPr algn="ctr"/>
            <a:r>
              <a:rPr lang="en-US" sz="3200" dirty="0" smtClean="0">
                <a:latin typeface="Papyrus" pitchFamily="66" charset="0"/>
              </a:rPr>
              <a:t>Rome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an_co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093200" cy="485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Coins from ancient Rome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3669029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295400"/>
            <a:ext cx="396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A porter’s job is to carry items to be transported.  Like the porters who carried the blue silk to its final destination…to be made into Julia’s wedding dress!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16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apyrus" pitchFamily="66" charset="0"/>
              </a:rPr>
              <a:t>Part 4</a:t>
            </a:r>
          </a:p>
          <a:p>
            <a:pPr algn="ctr"/>
            <a:endParaRPr lang="en-US" sz="6000" dirty="0">
              <a:latin typeface="Papyrus" pitchFamily="66" charset="0"/>
            </a:endParaRPr>
          </a:p>
          <a:p>
            <a:pPr algn="ctr"/>
            <a:endParaRPr lang="en-US" sz="6000" dirty="0" smtClean="0">
              <a:latin typeface="Papyrus" pitchFamily="66" charset="0"/>
            </a:endParaRPr>
          </a:p>
          <a:p>
            <a:pPr algn="ctr"/>
            <a:r>
              <a:rPr lang="en-US" sz="6000" dirty="0" smtClean="0">
                <a:latin typeface="Papyrus" pitchFamily="66" charset="0"/>
              </a:rPr>
              <a:t>“The Blue Silk Makes Its Way From Petra to Alexandria”</a:t>
            </a:r>
            <a:endParaRPr lang="en-US" sz="60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dan_ch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99" y="1981200"/>
            <a:ext cx="652560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 pitchFamily="66" charset="0"/>
              </a:rPr>
              <a:t>This is a sedan chair, like what Claudius Rufus Gallus arrived to the marketplace in.  It is probably different in design than the one in the story.</a:t>
            </a:r>
            <a:endParaRPr lang="en-US" sz="28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matica_tu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31242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9906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This tunic may be similar to the one worn by Claudius Rufus Gallus and other Romans.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4241800" cy="635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0668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apyrus" pitchFamily="66" charset="0"/>
              </a:rPr>
              <a:t>Togas were worn by male citizens of Rome who held good social status.</a:t>
            </a:r>
            <a:endParaRPr lang="en-US" sz="36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Sea_Rivier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3657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810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Firmus Octavius Parro</a:t>
            </a:r>
            <a:r>
              <a:rPr lang="en-US" sz="3200" dirty="0">
                <a:latin typeface="Papyrus" pitchFamily="66" charset="0"/>
              </a:rPr>
              <a:t> </a:t>
            </a:r>
            <a:r>
              <a:rPr lang="en-US" sz="3200" dirty="0" smtClean="0">
                <a:latin typeface="Papyrus" pitchFamily="66" charset="0"/>
              </a:rPr>
              <a:t>crossed the Red Sea to the Egyptian Desert</a:t>
            </a:r>
            <a:endParaRPr lang="en-US" sz="3200" dirty="0">
              <a:latin typeface="Papyrus" pitchFamily="66" charset="0"/>
            </a:endParaRPr>
          </a:p>
        </p:txBody>
      </p:sp>
      <p:pic>
        <p:nvPicPr>
          <p:cNvPr id="4" name="Picture 3" descr="egyptian_des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19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le_bo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876800" cy="3657600"/>
          </a:xfrm>
          <a:prstGeom prst="rect">
            <a:avLst/>
          </a:prstGeom>
        </p:spPr>
      </p:pic>
      <p:pic>
        <p:nvPicPr>
          <p:cNvPr id="3" name="Picture 2" descr="nile_ba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14800"/>
            <a:ext cx="3810000" cy="254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85800"/>
            <a:ext cx="342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apyrus" pitchFamily="66" charset="0"/>
              </a:rPr>
              <a:t>They traveled down the Nile River toward Alexandria, the seaport to the Mediterranean Sea where they would sail across into Rome.</a:t>
            </a:r>
            <a:endParaRPr lang="en-US" sz="36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4114800" cy="2743200"/>
          </a:xfrm>
          <a:prstGeom prst="rect">
            <a:avLst/>
          </a:prstGeom>
        </p:spPr>
      </p:pic>
      <p:pic>
        <p:nvPicPr>
          <p:cNvPr id="3" name="Picture 2" descr="wild_boa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3657600" cy="2743200"/>
          </a:xfrm>
          <a:prstGeom prst="rect">
            <a:avLst/>
          </a:prstGeom>
        </p:spPr>
      </p:pic>
      <p:pic>
        <p:nvPicPr>
          <p:cNvPr id="4" name="Picture 3" descr="nile_crocodi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505200"/>
            <a:ext cx="4800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334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Some of the animals Firmus and his men saw as they sailed down the Nile.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679621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 pitchFamily="66" charset="0"/>
              </a:rPr>
              <a:t>This might be like the quays that Firmus walked along looking for a ship into Rome.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300</Words>
  <Application>Microsoft Office PowerPoint</Application>
  <PresentationFormat>On-screen Show (4:3)</PresentationFormat>
  <Paragraphs>51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Tamy</dc:creator>
  <cp:lastModifiedBy>Tamy</cp:lastModifiedBy>
  <cp:revision>7</cp:revision>
  <dcterms:created xsi:type="dcterms:W3CDTF">2008-07-25T04:02:14Z</dcterms:created>
  <dcterms:modified xsi:type="dcterms:W3CDTF">2008-07-27T20:24:15Z</dcterms:modified>
</cp:coreProperties>
</file>