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389" r:id="rId3"/>
    <p:sldId id="438" r:id="rId4"/>
    <p:sldId id="414" r:id="rId5"/>
    <p:sldId id="419" r:id="rId6"/>
    <p:sldId id="415" r:id="rId7"/>
    <p:sldId id="420" r:id="rId8"/>
    <p:sldId id="416" r:id="rId9"/>
    <p:sldId id="421" r:id="rId10"/>
    <p:sldId id="417" r:id="rId11"/>
    <p:sldId id="423" r:id="rId12"/>
    <p:sldId id="426" r:id="rId13"/>
    <p:sldId id="424" r:id="rId14"/>
    <p:sldId id="425" r:id="rId15"/>
    <p:sldId id="427" r:id="rId16"/>
    <p:sldId id="428" r:id="rId17"/>
    <p:sldId id="429" r:id="rId18"/>
    <p:sldId id="430" r:id="rId19"/>
    <p:sldId id="439" r:id="rId20"/>
    <p:sldId id="431" r:id="rId21"/>
    <p:sldId id="432" r:id="rId22"/>
    <p:sldId id="433" r:id="rId23"/>
    <p:sldId id="434" r:id="rId24"/>
    <p:sldId id="435" r:id="rId25"/>
    <p:sldId id="436" r:id="rId26"/>
    <p:sldId id="43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C6B"/>
    <a:srgbClr val="741A78"/>
    <a:srgbClr val="F7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7" autoAdjust="0"/>
    <p:restoredTop sz="98991" autoAdjust="0"/>
  </p:normalViewPr>
  <p:slideViewPr>
    <p:cSldViewPr snapToGrid="0">
      <p:cViewPr>
        <p:scale>
          <a:sx n="103" d="100"/>
          <a:sy n="103" d="100"/>
        </p:scale>
        <p:origin x="-8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Lesson 2 Activity 1-7 PPT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2082C-E670-174B-AE6D-B0452F804315}" type="datetime1">
              <a:rPr lang="en-US" altLang="zh-CN" smtClean="0"/>
              <a:t>1/16/16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Lesson 2 Activity 1-7 PPT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5C161-A6B9-AD46-A562-84F750CA0A30}" type="datetime1">
              <a:rPr lang="en-US" altLang="zh-CN" smtClean="0"/>
              <a:t>1/16/16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CN" smtClean="0"/>
              <a:pPr/>
              <a:t>1</a:t>
            </a:fld>
            <a:endParaRPr lang="en-US" altLang="zh-CN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Lesson 2 Activity 1-7 PPT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0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gif"/><Relationship Id="rId18" Type="http://schemas.openxmlformats.org/officeDocument/2006/relationships/image" Target="../media/image3.jpe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pic>
        <p:nvPicPr>
          <p:cNvPr id="11" name="Picture 2" descr="http://www.bu.edu/nassr-2013/files/2012/08/logo.gif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550336" y="1139511"/>
            <a:ext cx="641664" cy="641664"/>
          </a:xfrm>
          <a:prstGeom prst="rect">
            <a:avLst/>
          </a:prstGeom>
          <a:noFill/>
        </p:spPr>
      </p:pic>
      <p:pic>
        <p:nvPicPr>
          <p:cNvPr id="12" name="Picture 53" descr="http://confucius.umn.edu/images/startalk_logo_4web.jp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 rot="5400000">
            <a:off x="10910208" y="2420881"/>
            <a:ext cx="1925392" cy="638192"/>
          </a:xfrm>
          <a:prstGeom prst="rect">
            <a:avLst/>
          </a:prstGeom>
          <a:noFill/>
        </p:spPr>
      </p:pic>
      <p:pic>
        <p:nvPicPr>
          <p:cNvPr id="13" name="Picture 12" descr="大学组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rot="5400000">
            <a:off x="11271774" y="3973752"/>
            <a:ext cx="1198610" cy="6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esterhillhighschool.com/c_and_a_text_types.php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s://www.youtube.com/watch?v=dHRIVioj8l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8619" y="815597"/>
            <a:ext cx="6858002" cy="1828800"/>
          </a:xfrm>
        </p:spPr>
        <p:txBody>
          <a:bodyPr anchor="ctr"/>
          <a:lstStyle/>
          <a:p>
            <a:r>
              <a:rPr lang="zh-CN" altLang="en-US" dirty="0" smtClean="0"/>
              <a:t>跨国恋的酸甜苦辣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8618" y="2796797"/>
            <a:ext cx="5685281" cy="1949864"/>
          </a:xfrm>
        </p:spPr>
        <p:txBody>
          <a:bodyPr anchor="ctr"/>
          <a:lstStyle/>
          <a:p>
            <a:pPr algn="ctr"/>
            <a:r>
              <a:rPr lang="zh-CN" altLang="en-US" dirty="0" smtClean="0"/>
              <a:t>第二课时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活动＃</a:t>
            </a:r>
            <a:r>
              <a:rPr lang="en-US" altLang="zh-CN" dirty="0" smtClean="0"/>
              <a:t>1-</a:t>
            </a:r>
            <a:r>
              <a:rPr lang="zh-CN" altLang="en-US" dirty="0" smtClean="0"/>
              <a:t>＃</a:t>
            </a:r>
            <a:r>
              <a:rPr lang="en-US" altLang="zh-CN" dirty="0"/>
              <a:t>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13614" y="3945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008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026584" y="274638"/>
            <a:ext cx="9785349" cy="673100"/>
          </a:xfrm>
          <a:noFill/>
        </p:spPr>
        <p:txBody>
          <a:bodyPr/>
          <a:lstStyle/>
          <a:p>
            <a:pPr algn="ctr"/>
            <a:r>
              <a:rPr lang="zh-CN" altLang="en-US" sz="3600" b="1">
                <a:solidFill>
                  <a:schemeClr val="bg2">
                    <a:lumMod val="50000"/>
                  </a:schemeClr>
                </a:solidFill>
                <a:latin typeface="Calibri" charset="0"/>
                <a:ea typeface="HanziPen SC Regular" charset="0"/>
                <a:cs typeface="宋体" charset="0"/>
              </a:rPr>
              <a:t>扫读文章，请分别找出以下信息</a:t>
            </a:r>
            <a:r>
              <a:rPr lang="zh-CN" sz="3600" b="1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 </a:t>
            </a:r>
            <a:endParaRPr lang="en-US" altLang="zh-CN" sz="3600" b="1">
              <a:solidFill>
                <a:schemeClr val="bg2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1739"/>
            <a:ext cx="10972800" cy="4924425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2400" b="1">
                <a:latin typeface="HanziPen SC Regular" charset="0"/>
                <a:ea typeface="ＭＳ 明朝" charset="0"/>
                <a:cs typeface="宋体" charset="0"/>
              </a:rPr>
              <a:t>1. </a:t>
            </a:r>
            <a:r>
              <a:rPr lang="zh-CN" altLang="en-US" sz="2400" b="1">
                <a:latin typeface="Cambria" charset="0"/>
                <a:ea typeface="HanziPen SC Regular" charset="0"/>
                <a:cs typeface="宋体" charset="0"/>
              </a:rPr>
              <a:t>圈出”“金安迪</a:t>
            </a:r>
            <a:r>
              <a:rPr lang="en-US" altLang="ja-JP" sz="2400" b="1">
                <a:latin typeface="Cambria" charset="0"/>
                <a:ea typeface="HanziPen SC Regular" charset="0"/>
                <a:cs typeface="宋体" charset="0"/>
              </a:rPr>
              <a:t>/</a:t>
            </a:r>
            <a:r>
              <a:rPr lang="zh-CN" altLang="en-US" sz="2400" b="1">
                <a:latin typeface="Cambria" charset="0"/>
                <a:ea typeface="HanziPen SC Regular" charset="0"/>
                <a:cs typeface="宋体" charset="0"/>
              </a:rPr>
              <a:t>他（也）认为”</a:t>
            </a:r>
            <a:r>
              <a:rPr lang="zh-CN" sz="2400" b="1">
                <a:latin typeface="Cambria" charset="0"/>
                <a:ea typeface="HanziPen SC Regular" charset="0"/>
                <a:cs typeface="宋体" charset="0"/>
              </a:rPr>
              <a:t> </a:t>
            </a:r>
            <a:r>
              <a:rPr lang="zh-CN" altLang="en-US" sz="2400" b="1">
                <a:latin typeface="Cambria" charset="0"/>
                <a:ea typeface="HanziPen SC Regular" charset="0"/>
                <a:cs typeface="宋体" charset="0"/>
              </a:rPr>
              <a:t>“金安迪</a:t>
            </a:r>
            <a:r>
              <a:rPr lang="en-US" altLang="ja-JP" sz="2400" b="1">
                <a:latin typeface="Cambria" charset="0"/>
                <a:ea typeface="HanziPen SC Regular" charset="0"/>
                <a:cs typeface="宋体" charset="0"/>
              </a:rPr>
              <a:t>/</a:t>
            </a:r>
            <a:r>
              <a:rPr lang="zh-CN" altLang="en-US" sz="2400" b="1">
                <a:latin typeface="Cambria" charset="0"/>
                <a:ea typeface="HanziPen SC Regular" charset="0"/>
                <a:cs typeface="宋体" charset="0"/>
              </a:rPr>
              <a:t>他（也）指出</a:t>
            </a:r>
            <a:r>
              <a:rPr lang="en-US" altLang="ja-JP" sz="2400" b="1">
                <a:latin typeface="Cambria" charset="0"/>
                <a:ea typeface="HanziPen SC Regular" charset="0"/>
                <a:cs typeface="宋体" charset="0"/>
              </a:rPr>
              <a:t>. </a:t>
            </a:r>
            <a:endParaRPr lang="zh-CN" sz="2400" b="1">
              <a:latin typeface="Cambria" charset="0"/>
              <a:ea typeface="ＭＳ 明朝" charset="0"/>
              <a:cs typeface="ＭＳ 明朝" charset="0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2400" b="1">
                <a:solidFill>
                  <a:srgbClr val="FF6600"/>
                </a:solidFill>
                <a:latin typeface="HanziPen SC Regular" charset="0"/>
                <a:ea typeface="ＭＳ 明朝" charset="0"/>
                <a:cs typeface="ＭＳ 明朝" charset="0"/>
              </a:rPr>
              <a:t>2.</a:t>
            </a:r>
            <a:r>
              <a:rPr lang="zh-CN" altLang="en-US" sz="2400" b="1">
                <a:solidFill>
                  <a:srgbClr val="FF6600"/>
                </a:solidFill>
                <a:latin typeface="Cambria" charset="0"/>
                <a:ea typeface="HanziPen SC Regular" charset="0"/>
                <a:cs typeface="HanziPen SC Regular" charset="0"/>
              </a:rPr>
              <a:t>用橙色的笔，画出文章中引用的例子。</a:t>
            </a:r>
            <a:endParaRPr lang="zh-CN" sz="2400">
              <a:solidFill>
                <a:srgbClr val="FF6600"/>
              </a:solidFill>
              <a:latin typeface="Cambria" charset="0"/>
              <a:ea typeface="ＭＳ 明朝" charset="0"/>
              <a:cs typeface="ＭＳ 明朝" charset="0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2400" b="1">
                <a:solidFill>
                  <a:srgbClr val="008000"/>
                </a:solidFill>
                <a:latin typeface="HanziPen SC Regular" charset="0"/>
                <a:ea typeface="ＭＳ 明朝" charset="0"/>
                <a:cs typeface="ＭＳ 明朝" charset="0"/>
              </a:rPr>
              <a:t>3. </a:t>
            </a:r>
            <a:r>
              <a:rPr lang="zh-CN" altLang="en-US" sz="2400" b="1">
                <a:solidFill>
                  <a:srgbClr val="008000"/>
                </a:solidFill>
                <a:latin typeface="Cambria" charset="0"/>
                <a:ea typeface="HanziPen SC Regular" charset="0"/>
                <a:cs typeface="HanziPen SC Regular" charset="0"/>
              </a:rPr>
              <a:t>用绿色的笔，画出文章中和混血儿有关的信息。</a:t>
            </a:r>
            <a:endParaRPr lang="zh-CN" sz="2400">
              <a:solidFill>
                <a:srgbClr val="008000"/>
              </a:solidFill>
              <a:latin typeface="Cambria" charset="0"/>
              <a:ea typeface="ＭＳ 明朝" charset="0"/>
              <a:cs typeface="ＭＳ 明朝" charset="0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2400" b="1">
                <a:solidFill>
                  <a:srgbClr val="000090"/>
                </a:solidFill>
                <a:latin typeface="HanziPen SC Regular" charset="0"/>
                <a:ea typeface="ＭＳ 明朝" charset="0"/>
                <a:cs typeface="ＭＳ 明朝" charset="0"/>
              </a:rPr>
              <a:t>4. </a:t>
            </a:r>
            <a:r>
              <a:rPr lang="zh-CN" altLang="en-US" sz="2400" b="1">
                <a:solidFill>
                  <a:srgbClr val="000090"/>
                </a:solidFill>
                <a:latin typeface="Cambria" charset="0"/>
                <a:ea typeface="HanziPen SC Regular" charset="0"/>
                <a:cs typeface="HanziPen SC Regular" charset="0"/>
              </a:rPr>
              <a:t>用蓝色的笔，画出文章中跨国婚姻的好处。</a:t>
            </a:r>
            <a:endParaRPr lang="zh-CN" sz="2400">
              <a:solidFill>
                <a:srgbClr val="000090"/>
              </a:solidFill>
              <a:latin typeface="Cambria" charset="0"/>
              <a:ea typeface="ＭＳ 明朝" charset="0"/>
              <a:cs typeface="ＭＳ 明朝" charset="0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HanziPen SC Regular" charset="0"/>
                <a:ea typeface="ＭＳ 明朝" charset="0"/>
                <a:cs typeface="ＭＳ 明朝" charset="0"/>
              </a:rPr>
              <a:t>5. </a:t>
            </a:r>
            <a:r>
              <a:rPr lang="zh-CN" altLang="en-US" sz="2400" b="1">
                <a:solidFill>
                  <a:srgbClr val="FF0000"/>
                </a:solidFill>
                <a:latin typeface="Cambria" charset="0"/>
                <a:ea typeface="HanziPen SC Regular" charset="0"/>
                <a:cs typeface="HanziPen SC Regular" charset="0"/>
              </a:rPr>
              <a:t>用红色的笔，</a:t>
            </a:r>
            <a:r>
              <a:rPr lang="zh-CN" sz="2400" b="1">
                <a:solidFill>
                  <a:srgbClr val="FF0000"/>
                </a:solidFill>
                <a:latin typeface="Cambria" charset="0"/>
                <a:ea typeface="HanziPen SC Regular" charset="0"/>
                <a:cs typeface="HanziPen SC Regular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Cambria" charset="0"/>
                <a:ea typeface="HanziPen SC Regular" charset="0"/>
                <a:cs typeface="HanziPen SC Regular" charset="0"/>
              </a:rPr>
              <a:t>画出文章中跨国婚姻的坏处。</a:t>
            </a:r>
            <a:r>
              <a:rPr lang="zh-CN" sz="2400" b="1">
                <a:solidFill>
                  <a:srgbClr val="FF0000"/>
                </a:solidFill>
                <a:latin typeface="Cambria" charset="0"/>
                <a:ea typeface="HanziPen SC Regular" charset="0"/>
                <a:cs typeface="HanziPen SC Regular" charset="0"/>
              </a:rPr>
              <a:t> </a:t>
            </a:r>
            <a:endParaRPr lang="zh-CN" sz="2400">
              <a:solidFill>
                <a:srgbClr val="FF0000"/>
              </a:solidFill>
              <a:latin typeface="Cambria" charset="0"/>
              <a:ea typeface="ＭＳ 明朝" charset="0"/>
              <a:cs typeface="ＭＳ 明朝" charset="0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2400" b="1">
                <a:solidFill>
                  <a:srgbClr val="660066"/>
                </a:solidFill>
                <a:latin typeface="HanziPen SC Regular" charset="0"/>
                <a:ea typeface="ＭＳ 明朝" charset="0"/>
                <a:cs typeface="ＭＳ 明朝" charset="0"/>
              </a:rPr>
              <a:t>6 </a:t>
            </a:r>
            <a:r>
              <a:rPr lang="zh-CN" altLang="en-US" sz="2400" b="1">
                <a:solidFill>
                  <a:srgbClr val="660066"/>
                </a:solidFill>
                <a:latin typeface="Cambria" charset="0"/>
                <a:ea typeface="HanziPen SC Regular" charset="0"/>
                <a:cs typeface="HanziPen SC Regular" charset="0"/>
              </a:rPr>
              <a:t>用紫色的笔，</a:t>
            </a:r>
            <a:r>
              <a:rPr lang="zh-CN" sz="2400" b="1">
                <a:solidFill>
                  <a:srgbClr val="660066"/>
                </a:solidFill>
                <a:latin typeface="Cambria" charset="0"/>
                <a:ea typeface="HanziPen SC Regular" charset="0"/>
                <a:cs typeface="HanziPen SC Regular" charset="0"/>
              </a:rPr>
              <a:t> </a:t>
            </a:r>
            <a:r>
              <a:rPr lang="zh-CN" altLang="en-US" sz="2400" b="1">
                <a:solidFill>
                  <a:srgbClr val="660066"/>
                </a:solidFill>
                <a:latin typeface="Cambria" charset="0"/>
                <a:ea typeface="HanziPen SC Regular" charset="0"/>
                <a:cs typeface="HanziPen SC Regular" charset="0"/>
              </a:rPr>
              <a:t>画出文章中提到的维持跨国婚姻的关键。</a:t>
            </a:r>
            <a:endParaRPr lang="zh-CN" sz="2400">
              <a:solidFill>
                <a:srgbClr val="660066"/>
              </a:solidFill>
              <a:latin typeface="Cambria" charset="0"/>
              <a:ea typeface="ＭＳ 明朝" charset="0"/>
              <a:cs typeface="ＭＳ 明朝" charset="0"/>
            </a:endParaRPr>
          </a:p>
          <a:p>
            <a:pPr marL="0" indent="0">
              <a:buFont typeface="Arial" charset="0"/>
              <a:buNone/>
            </a:pPr>
            <a:endParaRPr lang="zh-CN" altLang="en-US">
              <a:latin typeface="Calibri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093200" y="6386513"/>
            <a:ext cx="2242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Lesson 2_Activity 4_1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96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5333" y="303165"/>
            <a:ext cx="9352411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ea typeface="HanziPen SC Regular"/>
                <a:cs typeface="宋体"/>
              </a:rPr>
              <a:t>要求： 听</a:t>
            </a:r>
            <a:r>
              <a:rPr lang="en-US" sz="24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ea typeface="HanziPen SC Regular"/>
                <a:cs typeface="Times New Roman"/>
              </a:rPr>
              <a:t>10</a:t>
            </a:r>
            <a:r>
              <a:rPr lang="zh-CN" sz="24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ea typeface="HanziPen SC Regular"/>
                <a:cs typeface="Times New Roman"/>
              </a:rPr>
              <a:t>个和文章有关的</a:t>
            </a:r>
            <a:r>
              <a:rPr lang="zh-CN" sz="24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ea typeface="HanziPen SC Regular"/>
                <a:cs typeface="宋体"/>
              </a:rPr>
              <a:t>问题</a:t>
            </a:r>
            <a:r>
              <a:rPr lang="zh-CN" sz="24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ea typeface="HanziPen SC Regular"/>
                <a:cs typeface="Times New Roman"/>
              </a:rPr>
              <a:t>，判断</a:t>
            </a:r>
            <a:r>
              <a:rPr lang="zh-CN" sz="24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ea typeface="HanziPen SC Regular"/>
                <a:cs typeface="宋体"/>
              </a:rPr>
              <a:t>对错</a:t>
            </a:r>
            <a:r>
              <a:rPr lang="zh-CN" sz="24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24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 descr="屏幕快照 2015-07-31 14.13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17" y="1114426"/>
            <a:ext cx="7287683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9271001" y="6386513"/>
            <a:ext cx="2030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 err="1" smtClean="0"/>
              <a:t>Handout_Activity</a:t>
            </a:r>
            <a:r>
              <a:rPr lang="en-US" altLang="zh-CN" b="1" dirty="0" smtClean="0"/>
              <a:t> 4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8955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zh-CN" b="1" dirty="0" smtClean="0"/>
              <a:t>活动</a:t>
            </a:r>
            <a:r>
              <a:rPr lang="zh-CN" altLang="en-US" b="1" dirty="0" smtClean="0"/>
              <a:t>五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zh-CN" altLang="en-US" dirty="0" smtClean="0"/>
              <a:t>关键信息分类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62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98016" y="215901"/>
            <a:ext cx="1024253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zh-CN" b="1" dirty="0">
                <a:latin typeface="Cambria" charset="0"/>
                <a:ea typeface="HanziPen SC Regular" charset="0"/>
                <a:cs typeface="HanziPen SC Regular" charset="0"/>
              </a:rPr>
              <a:t>1. </a:t>
            </a:r>
            <a:r>
              <a:rPr lang="zh-CN" altLang="en-US" b="1" dirty="0">
                <a:latin typeface="Cambria" charset="0"/>
                <a:ea typeface="HanziPen SC Regular" charset="0"/>
                <a:cs typeface="HanziPen SC Regular" charset="0"/>
              </a:rPr>
              <a:t>全班分成</a:t>
            </a:r>
            <a:r>
              <a:rPr lang="en-US" altLang="ja-JP" b="1" dirty="0">
                <a:latin typeface="Cambria" charset="0"/>
                <a:ea typeface="HanziPen SC Regular" charset="0"/>
                <a:cs typeface="HanziPen SC Regular" charset="0"/>
              </a:rPr>
              <a:t>4</a:t>
            </a:r>
            <a:r>
              <a:rPr lang="zh-CN" altLang="en-US" b="1" dirty="0">
                <a:latin typeface="Cambria" charset="0"/>
                <a:ea typeface="HanziPen SC Regular" charset="0"/>
                <a:cs typeface="HanziPen SC Regular" charset="0"/>
              </a:rPr>
              <a:t>个小组，每个小组从文章中找到一个关键信息，填入表格。</a:t>
            </a:r>
            <a:endParaRPr lang="zh-CN" b="1" dirty="0">
              <a:latin typeface="Cambria" charset="0"/>
              <a:ea typeface="HanziPen SC Regular" charset="0"/>
              <a:cs typeface="HanziPen SC Regular" charset="0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en-US" altLang="zh-CN" b="1" dirty="0">
                <a:latin typeface="HanziPen SC Regular" charset="0"/>
                <a:ea typeface="ＭＳ 明朝" charset="0"/>
                <a:cs typeface="ＭＳ 明朝" charset="0"/>
              </a:rPr>
              <a:t>2. </a:t>
            </a:r>
            <a:r>
              <a:rPr lang="zh-CN" altLang="en-US" b="1" dirty="0">
                <a:latin typeface="Cambria" charset="0"/>
                <a:ea typeface="HanziPen SC Regular" charset="0"/>
                <a:cs typeface="HanziPen SC Regular" charset="0"/>
              </a:rPr>
              <a:t>四个小组按顺序轮流，填入补充信息，直到四个小组全部完成一轮</a:t>
            </a:r>
            <a:endParaRPr lang="zh-CN" dirty="0">
              <a:latin typeface="Cambria" charset="0"/>
              <a:ea typeface="ＭＳ 明朝" charset="0"/>
              <a:cs typeface="ＭＳ 明朝" charset="0"/>
            </a:endParaRPr>
          </a:p>
        </p:txBody>
      </p:sp>
      <p:pic>
        <p:nvPicPr>
          <p:cNvPr id="18434" name="Picture 2" descr="屏幕快照 2015-07-31 14.05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1" y="1806575"/>
            <a:ext cx="1159298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171518" y="6518275"/>
            <a:ext cx="2242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/>
              <a:t>Lesson 2_Activity 3_1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852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zh-CN" b="1" dirty="0" smtClean="0"/>
              <a:t>活动</a:t>
            </a:r>
            <a:r>
              <a:rPr lang="zh-CN" altLang="en-US" b="1" dirty="0" smtClean="0"/>
              <a:t>六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zh-CN" altLang="en-US" dirty="0" smtClean="0"/>
              <a:t>关联词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03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sd1:Users:yingfeng:Desktop:images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" b="60950"/>
          <a:stretch/>
        </p:blipFill>
        <p:spPr bwMode="auto">
          <a:xfrm>
            <a:off x="1088087" y="1023306"/>
            <a:ext cx="3816351" cy="9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sd1:Users:yingfeng:Desktop: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36092" b="52962"/>
          <a:stretch>
            <a:fillRect/>
          </a:stretch>
        </p:blipFill>
        <p:spPr bwMode="auto">
          <a:xfrm>
            <a:off x="1361137" y="2523402"/>
            <a:ext cx="3589867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sd1:Users:yingfeng:Desktop: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48813" b="39354"/>
          <a:stretch>
            <a:fillRect/>
          </a:stretch>
        </p:blipFill>
        <p:spPr bwMode="auto">
          <a:xfrm>
            <a:off x="1314572" y="3372451"/>
            <a:ext cx="363643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sd1:Users:yingfeng:Desktop: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t="59760" r="2" b="28107"/>
          <a:stretch>
            <a:fillRect/>
          </a:stretch>
        </p:blipFill>
        <p:spPr bwMode="auto">
          <a:xfrm>
            <a:off x="1215087" y="4336065"/>
            <a:ext cx="373591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sd1:Users:yingfeng:Desktop: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61" b="9756"/>
          <a:stretch>
            <a:fillRect/>
          </a:stretch>
        </p:blipFill>
        <p:spPr bwMode="auto">
          <a:xfrm>
            <a:off x="1088087" y="5099652"/>
            <a:ext cx="3816351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904438" y="1487657"/>
            <a:ext cx="2571749" cy="2555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76187" y="1371770"/>
            <a:ext cx="4182533" cy="50006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什么是跨国婚姻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4904438" y="2523402"/>
            <a:ext cx="2571749" cy="25558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76188" y="2407514"/>
            <a:ext cx="4180417" cy="50006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跨国婚姻的好处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4951004" y="3455002"/>
            <a:ext cx="2571749" cy="2571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6" name="Rounded Rectangle 15"/>
          <p:cNvSpPr/>
          <p:nvPr/>
        </p:nvSpPr>
        <p:spPr>
          <a:xfrm>
            <a:off x="7522754" y="3339114"/>
            <a:ext cx="4180417" cy="5000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跨国婚姻的坏处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4951004" y="4336065"/>
            <a:ext cx="2571749" cy="2555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8" name="Rounded Rectangle 17"/>
          <p:cNvSpPr/>
          <p:nvPr/>
        </p:nvSpPr>
        <p:spPr>
          <a:xfrm>
            <a:off x="7522754" y="4220177"/>
            <a:ext cx="4180417" cy="5000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维持跨国婚姻的关键</a:t>
            </a:r>
            <a:r>
              <a:rPr lang="en-US" altLang="zh-CN" dirty="0"/>
              <a:t>/</a:t>
            </a:r>
            <a:r>
              <a:rPr lang="zh-CN" altLang="en-US" dirty="0"/>
              <a:t>建议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4904438" y="5277451"/>
            <a:ext cx="2571749" cy="255588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20" name="Rounded Rectangle 19"/>
          <p:cNvSpPr/>
          <p:nvPr/>
        </p:nvSpPr>
        <p:spPr>
          <a:xfrm>
            <a:off x="7476188" y="5161564"/>
            <a:ext cx="4180417" cy="50006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混血儿的问题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6.66667E-6 L 6.11111E-6 0.06272 " pathEditMode="relative" ptsTypes="AA">
                                      <p:cBhvr>
                                        <p:cTn id="1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8542 L -0.00104 0.18519 " pathEditMode="relative" ptsTypes="AA">
                                      <p:cBhvr>
                                        <p:cTn id="1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00607 -0.086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1828 L 0.00711 -0.14815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5408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/>
              <a:t>活动：组装机器人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884" y="1228726"/>
            <a:ext cx="10972800" cy="4525963"/>
          </a:xfrm>
        </p:spPr>
        <p:txBody>
          <a:bodyPr/>
          <a:lstStyle/>
          <a:p>
            <a:pPr marL="457200">
              <a:lnSpc>
                <a:spcPct val="200000"/>
              </a:lnSpc>
              <a:spcBef>
                <a:spcPct val="0"/>
              </a:spcBef>
            </a:pPr>
            <a:r>
              <a:rPr lang="zh-CN" altLang="en-US" sz="2400">
                <a:latin typeface="Cambria" charset="0"/>
                <a:ea typeface="HanziPen SC Regular" charset="0"/>
                <a:cs typeface="宋体" charset="0"/>
              </a:rPr>
              <a:t>如果一篇文章就是一个机器人，想一想，机器人的头，身体，四肢分别应该对应这篇文章中的哪一种信息？</a:t>
            </a:r>
            <a:endParaRPr lang="zh-CN" sz="2400">
              <a:latin typeface="Cambria" charset="0"/>
              <a:ea typeface="ＭＳ 明朝" charset="0"/>
              <a:cs typeface="ＭＳ 明朝" charset="0"/>
            </a:endParaRPr>
          </a:p>
          <a:p>
            <a:pPr marL="457200">
              <a:lnSpc>
                <a:spcPct val="200000"/>
              </a:lnSpc>
              <a:spcBef>
                <a:spcPct val="0"/>
              </a:spcBef>
            </a:pPr>
            <a:r>
              <a:rPr lang="zh-CN" altLang="en-US" sz="2400">
                <a:latin typeface="Cambria" charset="0"/>
                <a:ea typeface="HanziPen SC Regular" charset="0"/>
                <a:cs typeface="宋体" charset="0"/>
              </a:rPr>
              <a:t>从文章结构的角度，用来联接机器人身体各个部分的</a:t>
            </a:r>
            <a:r>
              <a:rPr lang="zh-CN" altLang="en-US" sz="2400" b="1" u="sng">
                <a:latin typeface="Cambria" charset="0"/>
                <a:ea typeface="HanziPen SC Regular" charset="0"/>
                <a:cs typeface="宋体" charset="0"/>
              </a:rPr>
              <a:t>关节</a:t>
            </a:r>
            <a:r>
              <a:rPr lang="zh-CN" altLang="en-US" sz="2400">
                <a:latin typeface="Cambria" charset="0"/>
                <a:ea typeface="HanziPen SC Regular" charset="0"/>
                <a:cs typeface="宋体" charset="0"/>
              </a:rPr>
              <a:t>（</a:t>
            </a:r>
            <a:r>
              <a:rPr lang="fi-FI" altLang="ja-JP" sz="2400">
                <a:latin typeface="Cambria" charset="0"/>
                <a:ea typeface="HanziPen SC Regular" charset="0"/>
                <a:cs typeface="宋体" charset="0"/>
              </a:rPr>
              <a:t>joint</a:t>
            </a:r>
            <a:r>
              <a:rPr lang="zh-CN" altLang="en-US" sz="2400">
                <a:latin typeface="Cambria" charset="0"/>
                <a:ea typeface="HanziPen SC Regular" charset="0"/>
                <a:cs typeface="宋体" charset="0"/>
              </a:rPr>
              <a:t>），对应的是一篇文章中的什么？</a:t>
            </a:r>
            <a:endParaRPr lang="en-US" altLang="zh-CN" sz="2400">
              <a:latin typeface="Cambria" charset="0"/>
              <a:ea typeface="HanziPen SC Regular" charset="0"/>
              <a:cs typeface="宋体" charset="0"/>
            </a:endParaRPr>
          </a:p>
          <a:p>
            <a:pPr marL="457200">
              <a:lnSpc>
                <a:spcPct val="200000"/>
              </a:lnSpc>
              <a:spcBef>
                <a:spcPct val="0"/>
              </a:spcBef>
            </a:pPr>
            <a:r>
              <a:rPr lang="zh-CN" altLang="en-US" sz="2400">
                <a:latin typeface="Cambria" charset="0"/>
                <a:ea typeface="HanziPen SC Regular" charset="0"/>
                <a:cs typeface="宋体" charset="0"/>
              </a:rPr>
              <a:t>请你把这篇文章的关键信息和连接词，分别填入对应的机器人图片中。</a:t>
            </a:r>
            <a:endParaRPr lang="zh-CN" sz="2400">
              <a:latin typeface="Cambria" charset="0"/>
              <a:ea typeface="HanziPen SC Regular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sd1:Users:yingfeng:Desktop: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5"/>
          <a:stretch>
            <a:fillRect/>
          </a:stretch>
        </p:blipFill>
        <p:spPr bwMode="auto">
          <a:xfrm>
            <a:off x="5414434" y="-82550"/>
            <a:ext cx="1638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sd1:Users:yingfeng:Desktop:images-3.jpe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1" y="1487489"/>
            <a:ext cx="274320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sd1:Users:yingfeng:Desktop:images-6.jpe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07" y="1767575"/>
            <a:ext cx="3657600" cy="11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ssd1:Users:yingfeng:Desktop:Unknown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8" r="51526" b="7553"/>
          <a:stretch>
            <a:fillRect/>
          </a:stretch>
        </p:blipFill>
        <p:spPr bwMode="auto">
          <a:xfrm>
            <a:off x="4229100" y="3648076"/>
            <a:ext cx="199813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ssd1:Users:yingfeng:Desktop:Unknown.jpeg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2" t="8418" b="7553"/>
          <a:stretch>
            <a:fillRect/>
          </a:stretch>
        </p:blipFill>
        <p:spPr bwMode="auto">
          <a:xfrm>
            <a:off x="6227234" y="3648076"/>
            <a:ext cx="212513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33" y="790575"/>
            <a:ext cx="14986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1"/>
          <p:cNvSpPr/>
          <p:nvPr/>
        </p:nvSpPr>
        <p:spPr>
          <a:xfrm>
            <a:off x="5685368" y="1497014"/>
            <a:ext cx="1081617" cy="288925"/>
          </a:xfrm>
          <a:custGeom>
            <a:avLst/>
            <a:gdLst>
              <a:gd name="connsiteX0" fmla="*/ 10001 w 1615131"/>
              <a:gd name="connsiteY0" fmla="*/ 740054 h 1230090"/>
              <a:gd name="connsiteX1" fmla="*/ 20001 w 1615131"/>
              <a:gd name="connsiteY1" fmla="*/ 420031 h 1230090"/>
              <a:gd name="connsiteX2" fmla="*/ 30001 w 1615131"/>
              <a:gd name="connsiteY2" fmla="*/ 390028 h 1230090"/>
              <a:gd name="connsiteX3" fmla="*/ 130004 w 1615131"/>
              <a:gd name="connsiteY3" fmla="*/ 290021 h 1230090"/>
              <a:gd name="connsiteX4" fmla="*/ 190005 w 1615131"/>
              <a:gd name="connsiteY4" fmla="*/ 250018 h 1230090"/>
              <a:gd name="connsiteX5" fmla="*/ 260007 w 1615131"/>
              <a:gd name="connsiteY5" fmla="*/ 190014 h 1230090"/>
              <a:gd name="connsiteX6" fmla="*/ 280008 w 1615131"/>
              <a:gd name="connsiteY6" fmla="*/ 170012 h 1230090"/>
              <a:gd name="connsiteX7" fmla="*/ 310009 w 1615131"/>
              <a:gd name="connsiteY7" fmla="*/ 150011 h 1230090"/>
              <a:gd name="connsiteX8" fmla="*/ 340010 w 1615131"/>
              <a:gd name="connsiteY8" fmla="*/ 120009 h 1230090"/>
              <a:gd name="connsiteX9" fmla="*/ 420012 w 1615131"/>
              <a:gd name="connsiteY9" fmla="*/ 90007 h 1230090"/>
              <a:gd name="connsiteX10" fmla="*/ 510014 w 1615131"/>
              <a:gd name="connsiteY10" fmla="*/ 60004 h 1230090"/>
              <a:gd name="connsiteX11" fmla="*/ 600017 w 1615131"/>
              <a:gd name="connsiteY11" fmla="*/ 20001 h 1230090"/>
              <a:gd name="connsiteX12" fmla="*/ 690019 w 1615131"/>
              <a:gd name="connsiteY12" fmla="*/ 0 h 1230090"/>
              <a:gd name="connsiteX13" fmla="*/ 1140031 w 1615131"/>
              <a:gd name="connsiteY13" fmla="*/ 10001 h 1230090"/>
              <a:gd name="connsiteX14" fmla="*/ 1220034 w 1615131"/>
              <a:gd name="connsiteY14" fmla="*/ 30002 h 1230090"/>
              <a:gd name="connsiteX15" fmla="*/ 1360037 w 1615131"/>
              <a:gd name="connsiteY15" fmla="*/ 60004 h 1230090"/>
              <a:gd name="connsiteX16" fmla="*/ 1390038 w 1615131"/>
              <a:gd name="connsiteY16" fmla="*/ 70005 h 1230090"/>
              <a:gd name="connsiteX17" fmla="*/ 1440040 w 1615131"/>
              <a:gd name="connsiteY17" fmla="*/ 110008 h 1230090"/>
              <a:gd name="connsiteX18" fmla="*/ 1510042 w 1615131"/>
              <a:gd name="connsiteY18" fmla="*/ 190014 h 1230090"/>
              <a:gd name="connsiteX19" fmla="*/ 1540042 w 1615131"/>
              <a:gd name="connsiteY19" fmla="*/ 220016 h 1230090"/>
              <a:gd name="connsiteX20" fmla="*/ 1550043 w 1615131"/>
              <a:gd name="connsiteY20" fmla="*/ 260019 h 1230090"/>
              <a:gd name="connsiteX21" fmla="*/ 1580043 w 1615131"/>
              <a:gd name="connsiteY21" fmla="*/ 280020 h 1230090"/>
              <a:gd name="connsiteX22" fmla="*/ 1600044 w 1615131"/>
              <a:gd name="connsiteY22" fmla="*/ 340025 h 1230090"/>
              <a:gd name="connsiteX23" fmla="*/ 1600044 w 1615131"/>
              <a:gd name="connsiteY23" fmla="*/ 870063 h 1230090"/>
              <a:gd name="connsiteX24" fmla="*/ 1590044 w 1615131"/>
              <a:gd name="connsiteY24" fmla="*/ 900066 h 1230090"/>
              <a:gd name="connsiteX25" fmla="*/ 1570043 w 1615131"/>
              <a:gd name="connsiteY25" fmla="*/ 950069 h 1230090"/>
              <a:gd name="connsiteX26" fmla="*/ 1540042 w 1615131"/>
              <a:gd name="connsiteY26" fmla="*/ 980071 h 1230090"/>
              <a:gd name="connsiteX27" fmla="*/ 1470040 w 1615131"/>
              <a:gd name="connsiteY27" fmla="*/ 1060077 h 1230090"/>
              <a:gd name="connsiteX28" fmla="*/ 1440040 w 1615131"/>
              <a:gd name="connsiteY28" fmla="*/ 1080079 h 1230090"/>
              <a:gd name="connsiteX29" fmla="*/ 1400039 w 1615131"/>
              <a:gd name="connsiteY29" fmla="*/ 1120082 h 1230090"/>
              <a:gd name="connsiteX30" fmla="*/ 1360037 w 1615131"/>
              <a:gd name="connsiteY30" fmla="*/ 1130082 h 1230090"/>
              <a:gd name="connsiteX31" fmla="*/ 1290036 w 1615131"/>
              <a:gd name="connsiteY31" fmla="*/ 1150084 h 1230090"/>
              <a:gd name="connsiteX32" fmla="*/ 1200033 w 1615131"/>
              <a:gd name="connsiteY32" fmla="*/ 1170085 h 1230090"/>
              <a:gd name="connsiteX33" fmla="*/ 960027 w 1615131"/>
              <a:gd name="connsiteY33" fmla="*/ 1230090 h 1230090"/>
              <a:gd name="connsiteX34" fmla="*/ 570016 w 1615131"/>
              <a:gd name="connsiteY34" fmla="*/ 1220089 h 1230090"/>
              <a:gd name="connsiteX35" fmla="*/ 510014 w 1615131"/>
              <a:gd name="connsiteY35" fmla="*/ 1210088 h 1230090"/>
              <a:gd name="connsiteX36" fmla="*/ 420012 w 1615131"/>
              <a:gd name="connsiteY36" fmla="*/ 1190087 h 1230090"/>
              <a:gd name="connsiteX37" fmla="*/ 390011 w 1615131"/>
              <a:gd name="connsiteY37" fmla="*/ 1180086 h 1230090"/>
              <a:gd name="connsiteX38" fmla="*/ 350010 w 1615131"/>
              <a:gd name="connsiteY38" fmla="*/ 1160085 h 1230090"/>
              <a:gd name="connsiteX39" fmla="*/ 290008 w 1615131"/>
              <a:gd name="connsiteY39" fmla="*/ 1150084 h 1230090"/>
              <a:gd name="connsiteX40" fmla="*/ 260007 w 1615131"/>
              <a:gd name="connsiteY40" fmla="*/ 1130082 h 1230090"/>
              <a:gd name="connsiteX41" fmla="*/ 230007 w 1615131"/>
              <a:gd name="connsiteY41" fmla="*/ 1120082 h 1230090"/>
              <a:gd name="connsiteX42" fmla="*/ 210006 w 1615131"/>
              <a:gd name="connsiteY42" fmla="*/ 1090079 h 1230090"/>
              <a:gd name="connsiteX43" fmla="*/ 150004 w 1615131"/>
              <a:gd name="connsiteY43" fmla="*/ 1040076 h 1230090"/>
              <a:gd name="connsiteX44" fmla="*/ 110003 w 1615131"/>
              <a:gd name="connsiteY44" fmla="*/ 990072 h 1230090"/>
              <a:gd name="connsiteX45" fmla="*/ 80002 w 1615131"/>
              <a:gd name="connsiteY45" fmla="*/ 930068 h 1230090"/>
              <a:gd name="connsiteX46" fmla="*/ 70002 w 1615131"/>
              <a:gd name="connsiteY46" fmla="*/ 900066 h 1230090"/>
              <a:gd name="connsiteX47" fmla="*/ 50002 w 1615131"/>
              <a:gd name="connsiteY47" fmla="*/ 860063 h 1230090"/>
              <a:gd name="connsiteX48" fmla="*/ 40001 w 1615131"/>
              <a:gd name="connsiteY48" fmla="*/ 830061 h 1230090"/>
              <a:gd name="connsiteX49" fmla="*/ 20001 w 1615131"/>
              <a:gd name="connsiteY49" fmla="*/ 810059 h 1230090"/>
              <a:gd name="connsiteX50" fmla="*/ 0 w 1615131"/>
              <a:gd name="connsiteY50" fmla="*/ 730053 h 1230090"/>
              <a:gd name="connsiteX51" fmla="*/ 10001 w 1615131"/>
              <a:gd name="connsiteY51" fmla="*/ 690050 h 1230090"/>
              <a:gd name="connsiteX52" fmla="*/ 30001 w 1615131"/>
              <a:gd name="connsiteY52" fmla="*/ 660048 h 1230090"/>
              <a:gd name="connsiteX53" fmla="*/ 20001 w 1615131"/>
              <a:gd name="connsiteY53" fmla="*/ 560041 h 123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15131" h="1230090">
                <a:moveTo>
                  <a:pt x="10001" y="740054"/>
                </a:moveTo>
                <a:cubicBezTo>
                  <a:pt x="13334" y="633380"/>
                  <a:pt x="13913" y="526584"/>
                  <a:pt x="20001" y="420031"/>
                </a:cubicBezTo>
                <a:cubicBezTo>
                  <a:pt x="20602" y="409506"/>
                  <a:pt x="24154" y="398800"/>
                  <a:pt x="30001" y="390028"/>
                </a:cubicBezTo>
                <a:cubicBezTo>
                  <a:pt x="60875" y="343714"/>
                  <a:pt x="86555" y="321621"/>
                  <a:pt x="130004" y="290021"/>
                </a:cubicBezTo>
                <a:cubicBezTo>
                  <a:pt x="149444" y="275882"/>
                  <a:pt x="170952" y="264675"/>
                  <a:pt x="190005" y="250018"/>
                </a:cubicBezTo>
                <a:cubicBezTo>
                  <a:pt x="214364" y="231279"/>
                  <a:pt x="237037" y="210432"/>
                  <a:pt x="260007" y="190014"/>
                </a:cubicBezTo>
                <a:cubicBezTo>
                  <a:pt x="267054" y="183750"/>
                  <a:pt x="272645" y="175902"/>
                  <a:pt x="280008" y="170012"/>
                </a:cubicBezTo>
                <a:cubicBezTo>
                  <a:pt x="289393" y="162504"/>
                  <a:pt x="300776" y="157705"/>
                  <a:pt x="310009" y="150011"/>
                </a:cubicBezTo>
                <a:cubicBezTo>
                  <a:pt x="320874" y="140957"/>
                  <a:pt x="328502" y="128230"/>
                  <a:pt x="340010" y="120009"/>
                </a:cubicBezTo>
                <a:cubicBezTo>
                  <a:pt x="368171" y="99893"/>
                  <a:pt x="387798" y="98060"/>
                  <a:pt x="420012" y="90007"/>
                </a:cubicBezTo>
                <a:cubicBezTo>
                  <a:pt x="503548" y="48236"/>
                  <a:pt x="413091" y="89082"/>
                  <a:pt x="510014" y="60004"/>
                </a:cubicBezTo>
                <a:cubicBezTo>
                  <a:pt x="601259" y="32629"/>
                  <a:pt x="521204" y="49557"/>
                  <a:pt x="600017" y="20001"/>
                </a:cubicBezTo>
                <a:cubicBezTo>
                  <a:pt x="616150" y="13951"/>
                  <a:pt x="676451" y="2714"/>
                  <a:pt x="690019" y="0"/>
                </a:cubicBezTo>
                <a:cubicBezTo>
                  <a:pt x="840023" y="3334"/>
                  <a:pt x="990230" y="1521"/>
                  <a:pt x="1140031" y="10001"/>
                </a:cubicBezTo>
                <a:cubicBezTo>
                  <a:pt x="1167475" y="11555"/>
                  <a:pt x="1193079" y="24611"/>
                  <a:pt x="1220034" y="30002"/>
                </a:cubicBezTo>
                <a:cubicBezTo>
                  <a:pt x="1258266" y="37649"/>
                  <a:pt x="1317479" y="47844"/>
                  <a:pt x="1360037" y="60004"/>
                </a:cubicBezTo>
                <a:cubicBezTo>
                  <a:pt x="1370173" y="62900"/>
                  <a:pt x="1380038" y="66671"/>
                  <a:pt x="1390038" y="70005"/>
                </a:cubicBezTo>
                <a:cubicBezTo>
                  <a:pt x="1468024" y="147995"/>
                  <a:pt x="1339113" y="21692"/>
                  <a:pt x="1440040" y="110008"/>
                </a:cubicBezTo>
                <a:cubicBezTo>
                  <a:pt x="1535905" y="193894"/>
                  <a:pt x="1457913" y="127456"/>
                  <a:pt x="1510042" y="190014"/>
                </a:cubicBezTo>
                <a:cubicBezTo>
                  <a:pt x="1519096" y="200879"/>
                  <a:pt x="1530042" y="210015"/>
                  <a:pt x="1540042" y="220016"/>
                </a:cubicBezTo>
                <a:cubicBezTo>
                  <a:pt x="1543376" y="233350"/>
                  <a:pt x="1542419" y="248583"/>
                  <a:pt x="1550043" y="260019"/>
                </a:cubicBezTo>
                <a:cubicBezTo>
                  <a:pt x="1556710" y="270019"/>
                  <a:pt x="1573673" y="269828"/>
                  <a:pt x="1580043" y="280020"/>
                </a:cubicBezTo>
                <a:cubicBezTo>
                  <a:pt x="1591217" y="297899"/>
                  <a:pt x="1600044" y="340025"/>
                  <a:pt x="1600044" y="340025"/>
                </a:cubicBezTo>
                <a:cubicBezTo>
                  <a:pt x="1622784" y="567438"/>
                  <a:pt x="1617355" y="471870"/>
                  <a:pt x="1600044" y="870063"/>
                </a:cubicBezTo>
                <a:cubicBezTo>
                  <a:pt x="1599586" y="880595"/>
                  <a:pt x="1593745" y="890195"/>
                  <a:pt x="1590044" y="900066"/>
                </a:cubicBezTo>
                <a:cubicBezTo>
                  <a:pt x="1583741" y="916875"/>
                  <a:pt x="1579557" y="934846"/>
                  <a:pt x="1570043" y="950069"/>
                </a:cubicBezTo>
                <a:cubicBezTo>
                  <a:pt x="1562547" y="962062"/>
                  <a:pt x="1549096" y="969206"/>
                  <a:pt x="1540042" y="980071"/>
                </a:cubicBezTo>
                <a:cubicBezTo>
                  <a:pt x="1487904" y="1042641"/>
                  <a:pt x="1565928" y="976171"/>
                  <a:pt x="1470040" y="1060077"/>
                </a:cubicBezTo>
                <a:cubicBezTo>
                  <a:pt x="1460995" y="1067992"/>
                  <a:pt x="1449165" y="1072257"/>
                  <a:pt x="1440040" y="1080079"/>
                </a:cubicBezTo>
                <a:cubicBezTo>
                  <a:pt x="1425723" y="1092352"/>
                  <a:pt x="1416030" y="1110088"/>
                  <a:pt x="1400039" y="1120082"/>
                </a:cubicBezTo>
                <a:cubicBezTo>
                  <a:pt x="1388384" y="1127367"/>
                  <a:pt x="1373297" y="1126465"/>
                  <a:pt x="1360037" y="1130082"/>
                </a:cubicBezTo>
                <a:cubicBezTo>
                  <a:pt x="1336625" y="1136467"/>
                  <a:pt x="1313579" y="1144198"/>
                  <a:pt x="1290036" y="1150084"/>
                </a:cubicBezTo>
                <a:cubicBezTo>
                  <a:pt x="1260221" y="1157538"/>
                  <a:pt x="1229536" y="1161479"/>
                  <a:pt x="1200033" y="1170085"/>
                </a:cubicBezTo>
                <a:cubicBezTo>
                  <a:pt x="980164" y="1234216"/>
                  <a:pt x="1126025" y="1211644"/>
                  <a:pt x="960027" y="1230090"/>
                </a:cubicBezTo>
                <a:lnTo>
                  <a:pt x="570016" y="1220089"/>
                </a:lnTo>
                <a:cubicBezTo>
                  <a:pt x="549759" y="1219189"/>
                  <a:pt x="529963" y="1213715"/>
                  <a:pt x="510014" y="1210088"/>
                </a:cubicBezTo>
                <a:cubicBezTo>
                  <a:pt x="481672" y="1204935"/>
                  <a:pt x="448091" y="1198110"/>
                  <a:pt x="420012" y="1190087"/>
                </a:cubicBezTo>
                <a:cubicBezTo>
                  <a:pt x="409876" y="1187191"/>
                  <a:pt x="399700" y="1184239"/>
                  <a:pt x="390011" y="1180086"/>
                </a:cubicBezTo>
                <a:cubicBezTo>
                  <a:pt x="376309" y="1174213"/>
                  <a:pt x="364289" y="1164369"/>
                  <a:pt x="350010" y="1160085"/>
                </a:cubicBezTo>
                <a:cubicBezTo>
                  <a:pt x="330589" y="1154258"/>
                  <a:pt x="310009" y="1153418"/>
                  <a:pt x="290008" y="1150084"/>
                </a:cubicBezTo>
                <a:cubicBezTo>
                  <a:pt x="280008" y="1143417"/>
                  <a:pt x="270757" y="1135457"/>
                  <a:pt x="260007" y="1130082"/>
                </a:cubicBezTo>
                <a:cubicBezTo>
                  <a:pt x="250579" y="1125368"/>
                  <a:pt x="238238" y="1126667"/>
                  <a:pt x="230007" y="1120082"/>
                </a:cubicBezTo>
                <a:cubicBezTo>
                  <a:pt x="220622" y="1112573"/>
                  <a:pt x="218505" y="1098578"/>
                  <a:pt x="210006" y="1090079"/>
                </a:cubicBezTo>
                <a:cubicBezTo>
                  <a:pt x="131342" y="1011412"/>
                  <a:pt x="231919" y="1138379"/>
                  <a:pt x="150004" y="1040076"/>
                </a:cubicBezTo>
                <a:cubicBezTo>
                  <a:pt x="86925" y="964377"/>
                  <a:pt x="168195" y="1048267"/>
                  <a:pt x="110003" y="990072"/>
                </a:cubicBezTo>
                <a:cubicBezTo>
                  <a:pt x="84868" y="914661"/>
                  <a:pt x="118774" y="1007614"/>
                  <a:pt x="80002" y="930068"/>
                </a:cubicBezTo>
                <a:cubicBezTo>
                  <a:pt x="75288" y="920639"/>
                  <a:pt x="74154" y="909755"/>
                  <a:pt x="70002" y="900066"/>
                </a:cubicBezTo>
                <a:cubicBezTo>
                  <a:pt x="64130" y="886363"/>
                  <a:pt x="55874" y="873766"/>
                  <a:pt x="50002" y="860063"/>
                </a:cubicBezTo>
                <a:cubicBezTo>
                  <a:pt x="45850" y="850374"/>
                  <a:pt x="45424" y="839101"/>
                  <a:pt x="40001" y="830061"/>
                </a:cubicBezTo>
                <a:cubicBezTo>
                  <a:pt x="35150" y="821976"/>
                  <a:pt x="26668" y="816726"/>
                  <a:pt x="20001" y="810059"/>
                </a:cubicBezTo>
                <a:cubicBezTo>
                  <a:pt x="12110" y="786386"/>
                  <a:pt x="0" y="754186"/>
                  <a:pt x="0" y="730053"/>
                </a:cubicBezTo>
                <a:cubicBezTo>
                  <a:pt x="0" y="716308"/>
                  <a:pt x="4587" y="702683"/>
                  <a:pt x="10001" y="690050"/>
                </a:cubicBezTo>
                <a:cubicBezTo>
                  <a:pt x="14735" y="679003"/>
                  <a:pt x="23334" y="670049"/>
                  <a:pt x="30001" y="660048"/>
                </a:cubicBezTo>
                <a:cubicBezTo>
                  <a:pt x="15150" y="600641"/>
                  <a:pt x="20001" y="633790"/>
                  <a:pt x="20001" y="560041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870451" y="3530601"/>
            <a:ext cx="1081616" cy="288925"/>
          </a:xfrm>
          <a:custGeom>
            <a:avLst/>
            <a:gdLst>
              <a:gd name="connsiteX0" fmla="*/ 10001 w 1615131"/>
              <a:gd name="connsiteY0" fmla="*/ 740054 h 1230090"/>
              <a:gd name="connsiteX1" fmla="*/ 20001 w 1615131"/>
              <a:gd name="connsiteY1" fmla="*/ 420031 h 1230090"/>
              <a:gd name="connsiteX2" fmla="*/ 30001 w 1615131"/>
              <a:gd name="connsiteY2" fmla="*/ 390028 h 1230090"/>
              <a:gd name="connsiteX3" fmla="*/ 130004 w 1615131"/>
              <a:gd name="connsiteY3" fmla="*/ 290021 h 1230090"/>
              <a:gd name="connsiteX4" fmla="*/ 190005 w 1615131"/>
              <a:gd name="connsiteY4" fmla="*/ 250018 h 1230090"/>
              <a:gd name="connsiteX5" fmla="*/ 260007 w 1615131"/>
              <a:gd name="connsiteY5" fmla="*/ 190014 h 1230090"/>
              <a:gd name="connsiteX6" fmla="*/ 280008 w 1615131"/>
              <a:gd name="connsiteY6" fmla="*/ 170012 h 1230090"/>
              <a:gd name="connsiteX7" fmla="*/ 310009 w 1615131"/>
              <a:gd name="connsiteY7" fmla="*/ 150011 h 1230090"/>
              <a:gd name="connsiteX8" fmla="*/ 340010 w 1615131"/>
              <a:gd name="connsiteY8" fmla="*/ 120009 h 1230090"/>
              <a:gd name="connsiteX9" fmla="*/ 420012 w 1615131"/>
              <a:gd name="connsiteY9" fmla="*/ 90007 h 1230090"/>
              <a:gd name="connsiteX10" fmla="*/ 510014 w 1615131"/>
              <a:gd name="connsiteY10" fmla="*/ 60004 h 1230090"/>
              <a:gd name="connsiteX11" fmla="*/ 600017 w 1615131"/>
              <a:gd name="connsiteY11" fmla="*/ 20001 h 1230090"/>
              <a:gd name="connsiteX12" fmla="*/ 690019 w 1615131"/>
              <a:gd name="connsiteY12" fmla="*/ 0 h 1230090"/>
              <a:gd name="connsiteX13" fmla="*/ 1140031 w 1615131"/>
              <a:gd name="connsiteY13" fmla="*/ 10001 h 1230090"/>
              <a:gd name="connsiteX14" fmla="*/ 1220034 w 1615131"/>
              <a:gd name="connsiteY14" fmla="*/ 30002 h 1230090"/>
              <a:gd name="connsiteX15" fmla="*/ 1360037 w 1615131"/>
              <a:gd name="connsiteY15" fmla="*/ 60004 h 1230090"/>
              <a:gd name="connsiteX16" fmla="*/ 1390038 w 1615131"/>
              <a:gd name="connsiteY16" fmla="*/ 70005 h 1230090"/>
              <a:gd name="connsiteX17" fmla="*/ 1440040 w 1615131"/>
              <a:gd name="connsiteY17" fmla="*/ 110008 h 1230090"/>
              <a:gd name="connsiteX18" fmla="*/ 1510042 w 1615131"/>
              <a:gd name="connsiteY18" fmla="*/ 190014 h 1230090"/>
              <a:gd name="connsiteX19" fmla="*/ 1540042 w 1615131"/>
              <a:gd name="connsiteY19" fmla="*/ 220016 h 1230090"/>
              <a:gd name="connsiteX20" fmla="*/ 1550043 w 1615131"/>
              <a:gd name="connsiteY20" fmla="*/ 260019 h 1230090"/>
              <a:gd name="connsiteX21" fmla="*/ 1580043 w 1615131"/>
              <a:gd name="connsiteY21" fmla="*/ 280020 h 1230090"/>
              <a:gd name="connsiteX22" fmla="*/ 1600044 w 1615131"/>
              <a:gd name="connsiteY22" fmla="*/ 340025 h 1230090"/>
              <a:gd name="connsiteX23" fmla="*/ 1600044 w 1615131"/>
              <a:gd name="connsiteY23" fmla="*/ 870063 h 1230090"/>
              <a:gd name="connsiteX24" fmla="*/ 1590044 w 1615131"/>
              <a:gd name="connsiteY24" fmla="*/ 900066 h 1230090"/>
              <a:gd name="connsiteX25" fmla="*/ 1570043 w 1615131"/>
              <a:gd name="connsiteY25" fmla="*/ 950069 h 1230090"/>
              <a:gd name="connsiteX26" fmla="*/ 1540042 w 1615131"/>
              <a:gd name="connsiteY26" fmla="*/ 980071 h 1230090"/>
              <a:gd name="connsiteX27" fmla="*/ 1470040 w 1615131"/>
              <a:gd name="connsiteY27" fmla="*/ 1060077 h 1230090"/>
              <a:gd name="connsiteX28" fmla="*/ 1440040 w 1615131"/>
              <a:gd name="connsiteY28" fmla="*/ 1080079 h 1230090"/>
              <a:gd name="connsiteX29" fmla="*/ 1400039 w 1615131"/>
              <a:gd name="connsiteY29" fmla="*/ 1120082 h 1230090"/>
              <a:gd name="connsiteX30" fmla="*/ 1360037 w 1615131"/>
              <a:gd name="connsiteY30" fmla="*/ 1130082 h 1230090"/>
              <a:gd name="connsiteX31" fmla="*/ 1290036 w 1615131"/>
              <a:gd name="connsiteY31" fmla="*/ 1150084 h 1230090"/>
              <a:gd name="connsiteX32" fmla="*/ 1200033 w 1615131"/>
              <a:gd name="connsiteY32" fmla="*/ 1170085 h 1230090"/>
              <a:gd name="connsiteX33" fmla="*/ 960027 w 1615131"/>
              <a:gd name="connsiteY33" fmla="*/ 1230090 h 1230090"/>
              <a:gd name="connsiteX34" fmla="*/ 570016 w 1615131"/>
              <a:gd name="connsiteY34" fmla="*/ 1220089 h 1230090"/>
              <a:gd name="connsiteX35" fmla="*/ 510014 w 1615131"/>
              <a:gd name="connsiteY35" fmla="*/ 1210088 h 1230090"/>
              <a:gd name="connsiteX36" fmla="*/ 420012 w 1615131"/>
              <a:gd name="connsiteY36" fmla="*/ 1190087 h 1230090"/>
              <a:gd name="connsiteX37" fmla="*/ 390011 w 1615131"/>
              <a:gd name="connsiteY37" fmla="*/ 1180086 h 1230090"/>
              <a:gd name="connsiteX38" fmla="*/ 350010 w 1615131"/>
              <a:gd name="connsiteY38" fmla="*/ 1160085 h 1230090"/>
              <a:gd name="connsiteX39" fmla="*/ 290008 w 1615131"/>
              <a:gd name="connsiteY39" fmla="*/ 1150084 h 1230090"/>
              <a:gd name="connsiteX40" fmla="*/ 260007 w 1615131"/>
              <a:gd name="connsiteY40" fmla="*/ 1130082 h 1230090"/>
              <a:gd name="connsiteX41" fmla="*/ 230007 w 1615131"/>
              <a:gd name="connsiteY41" fmla="*/ 1120082 h 1230090"/>
              <a:gd name="connsiteX42" fmla="*/ 210006 w 1615131"/>
              <a:gd name="connsiteY42" fmla="*/ 1090079 h 1230090"/>
              <a:gd name="connsiteX43" fmla="*/ 150004 w 1615131"/>
              <a:gd name="connsiteY43" fmla="*/ 1040076 h 1230090"/>
              <a:gd name="connsiteX44" fmla="*/ 110003 w 1615131"/>
              <a:gd name="connsiteY44" fmla="*/ 990072 h 1230090"/>
              <a:gd name="connsiteX45" fmla="*/ 80002 w 1615131"/>
              <a:gd name="connsiteY45" fmla="*/ 930068 h 1230090"/>
              <a:gd name="connsiteX46" fmla="*/ 70002 w 1615131"/>
              <a:gd name="connsiteY46" fmla="*/ 900066 h 1230090"/>
              <a:gd name="connsiteX47" fmla="*/ 50002 w 1615131"/>
              <a:gd name="connsiteY47" fmla="*/ 860063 h 1230090"/>
              <a:gd name="connsiteX48" fmla="*/ 40001 w 1615131"/>
              <a:gd name="connsiteY48" fmla="*/ 830061 h 1230090"/>
              <a:gd name="connsiteX49" fmla="*/ 20001 w 1615131"/>
              <a:gd name="connsiteY49" fmla="*/ 810059 h 1230090"/>
              <a:gd name="connsiteX50" fmla="*/ 0 w 1615131"/>
              <a:gd name="connsiteY50" fmla="*/ 730053 h 1230090"/>
              <a:gd name="connsiteX51" fmla="*/ 10001 w 1615131"/>
              <a:gd name="connsiteY51" fmla="*/ 690050 h 1230090"/>
              <a:gd name="connsiteX52" fmla="*/ 30001 w 1615131"/>
              <a:gd name="connsiteY52" fmla="*/ 660048 h 1230090"/>
              <a:gd name="connsiteX53" fmla="*/ 20001 w 1615131"/>
              <a:gd name="connsiteY53" fmla="*/ 560041 h 123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15131" h="1230090">
                <a:moveTo>
                  <a:pt x="10001" y="740054"/>
                </a:moveTo>
                <a:cubicBezTo>
                  <a:pt x="13334" y="633380"/>
                  <a:pt x="13913" y="526584"/>
                  <a:pt x="20001" y="420031"/>
                </a:cubicBezTo>
                <a:cubicBezTo>
                  <a:pt x="20602" y="409506"/>
                  <a:pt x="24154" y="398800"/>
                  <a:pt x="30001" y="390028"/>
                </a:cubicBezTo>
                <a:cubicBezTo>
                  <a:pt x="60875" y="343714"/>
                  <a:pt x="86555" y="321621"/>
                  <a:pt x="130004" y="290021"/>
                </a:cubicBezTo>
                <a:cubicBezTo>
                  <a:pt x="149444" y="275882"/>
                  <a:pt x="170952" y="264675"/>
                  <a:pt x="190005" y="250018"/>
                </a:cubicBezTo>
                <a:cubicBezTo>
                  <a:pt x="214364" y="231279"/>
                  <a:pt x="237037" y="210432"/>
                  <a:pt x="260007" y="190014"/>
                </a:cubicBezTo>
                <a:cubicBezTo>
                  <a:pt x="267054" y="183750"/>
                  <a:pt x="272645" y="175902"/>
                  <a:pt x="280008" y="170012"/>
                </a:cubicBezTo>
                <a:cubicBezTo>
                  <a:pt x="289393" y="162504"/>
                  <a:pt x="300776" y="157705"/>
                  <a:pt x="310009" y="150011"/>
                </a:cubicBezTo>
                <a:cubicBezTo>
                  <a:pt x="320874" y="140957"/>
                  <a:pt x="328502" y="128230"/>
                  <a:pt x="340010" y="120009"/>
                </a:cubicBezTo>
                <a:cubicBezTo>
                  <a:pt x="368171" y="99893"/>
                  <a:pt x="387798" y="98060"/>
                  <a:pt x="420012" y="90007"/>
                </a:cubicBezTo>
                <a:cubicBezTo>
                  <a:pt x="503548" y="48236"/>
                  <a:pt x="413091" y="89082"/>
                  <a:pt x="510014" y="60004"/>
                </a:cubicBezTo>
                <a:cubicBezTo>
                  <a:pt x="601259" y="32629"/>
                  <a:pt x="521204" y="49557"/>
                  <a:pt x="600017" y="20001"/>
                </a:cubicBezTo>
                <a:cubicBezTo>
                  <a:pt x="616150" y="13951"/>
                  <a:pt x="676451" y="2714"/>
                  <a:pt x="690019" y="0"/>
                </a:cubicBezTo>
                <a:cubicBezTo>
                  <a:pt x="840023" y="3334"/>
                  <a:pt x="990230" y="1521"/>
                  <a:pt x="1140031" y="10001"/>
                </a:cubicBezTo>
                <a:cubicBezTo>
                  <a:pt x="1167475" y="11555"/>
                  <a:pt x="1193079" y="24611"/>
                  <a:pt x="1220034" y="30002"/>
                </a:cubicBezTo>
                <a:cubicBezTo>
                  <a:pt x="1258266" y="37649"/>
                  <a:pt x="1317479" y="47844"/>
                  <a:pt x="1360037" y="60004"/>
                </a:cubicBezTo>
                <a:cubicBezTo>
                  <a:pt x="1370173" y="62900"/>
                  <a:pt x="1380038" y="66671"/>
                  <a:pt x="1390038" y="70005"/>
                </a:cubicBezTo>
                <a:cubicBezTo>
                  <a:pt x="1468024" y="147995"/>
                  <a:pt x="1339113" y="21692"/>
                  <a:pt x="1440040" y="110008"/>
                </a:cubicBezTo>
                <a:cubicBezTo>
                  <a:pt x="1535905" y="193894"/>
                  <a:pt x="1457913" y="127456"/>
                  <a:pt x="1510042" y="190014"/>
                </a:cubicBezTo>
                <a:cubicBezTo>
                  <a:pt x="1519096" y="200879"/>
                  <a:pt x="1530042" y="210015"/>
                  <a:pt x="1540042" y="220016"/>
                </a:cubicBezTo>
                <a:cubicBezTo>
                  <a:pt x="1543376" y="233350"/>
                  <a:pt x="1542419" y="248583"/>
                  <a:pt x="1550043" y="260019"/>
                </a:cubicBezTo>
                <a:cubicBezTo>
                  <a:pt x="1556710" y="270019"/>
                  <a:pt x="1573673" y="269828"/>
                  <a:pt x="1580043" y="280020"/>
                </a:cubicBezTo>
                <a:cubicBezTo>
                  <a:pt x="1591217" y="297899"/>
                  <a:pt x="1600044" y="340025"/>
                  <a:pt x="1600044" y="340025"/>
                </a:cubicBezTo>
                <a:cubicBezTo>
                  <a:pt x="1622784" y="567438"/>
                  <a:pt x="1617355" y="471870"/>
                  <a:pt x="1600044" y="870063"/>
                </a:cubicBezTo>
                <a:cubicBezTo>
                  <a:pt x="1599586" y="880595"/>
                  <a:pt x="1593745" y="890195"/>
                  <a:pt x="1590044" y="900066"/>
                </a:cubicBezTo>
                <a:cubicBezTo>
                  <a:pt x="1583741" y="916875"/>
                  <a:pt x="1579557" y="934846"/>
                  <a:pt x="1570043" y="950069"/>
                </a:cubicBezTo>
                <a:cubicBezTo>
                  <a:pt x="1562547" y="962062"/>
                  <a:pt x="1549096" y="969206"/>
                  <a:pt x="1540042" y="980071"/>
                </a:cubicBezTo>
                <a:cubicBezTo>
                  <a:pt x="1487904" y="1042641"/>
                  <a:pt x="1565928" y="976171"/>
                  <a:pt x="1470040" y="1060077"/>
                </a:cubicBezTo>
                <a:cubicBezTo>
                  <a:pt x="1460995" y="1067992"/>
                  <a:pt x="1449165" y="1072257"/>
                  <a:pt x="1440040" y="1080079"/>
                </a:cubicBezTo>
                <a:cubicBezTo>
                  <a:pt x="1425723" y="1092352"/>
                  <a:pt x="1416030" y="1110088"/>
                  <a:pt x="1400039" y="1120082"/>
                </a:cubicBezTo>
                <a:cubicBezTo>
                  <a:pt x="1388384" y="1127367"/>
                  <a:pt x="1373297" y="1126465"/>
                  <a:pt x="1360037" y="1130082"/>
                </a:cubicBezTo>
                <a:cubicBezTo>
                  <a:pt x="1336625" y="1136467"/>
                  <a:pt x="1313579" y="1144198"/>
                  <a:pt x="1290036" y="1150084"/>
                </a:cubicBezTo>
                <a:cubicBezTo>
                  <a:pt x="1260221" y="1157538"/>
                  <a:pt x="1229536" y="1161479"/>
                  <a:pt x="1200033" y="1170085"/>
                </a:cubicBezTo>
                <a:cubicBezTo>
                  <a:pt x="980164" y="1234216"/>
                  <a:pt x="1126025" y="1211644"/>
                  <a:pt x="960027" y="1230090"/>
                </a:cubicBezTo>
                <a:lnTo>
                  <a:pt x="570016" y="1220089"/>
                </a:lnTo>
                <a:cubicBezTo>
                  <a:pt x="549759" y="1219189"/>
                  <a:pt x="529963" y="1213715"/>
                  <a:pt x="510014" y="1210088"/>
                </a:cubicBezTo>
                <a:cubicBezTo>
                  <a:pt x="481672" y="1204935"/>
                  <a:pt x="448091" y="1198110"/>
                  <a:pt x="420012" y="1190087"/>
                </a:cubicBezTo>
                <a:cubicBezTo>
                  <a:pt x="409876" y="1187191"/>
                  <a:pt x="399700" y="1184239"/>
                  <a:pt x="390011" y="1180086"/>
                </a:cubicBezTo>
                <a:cubicBezTo>
                  <a:pt x="376309" y="1174213"/>
                  <a:pt x="364289" y="1164369"/>
                  <a:pt x="350010" y="1160085"/>
                </a:cubicBezTo>
                <a:cubicBezTo>
                  <a:pt x="330589" y="1154258"/>
                  <a:pt x="310009" y="1153418"/>
                  <a:pt x="290008" y="1150084"/>
                </a:cubicBezTo>
                <a:cubicBezTo>
                  <a:pt x="280008" y="1143417"/>
                  <a:pt x="270757" y="1135457"/>
                  <a:pt x="260007" y="1130082"/>
                </a:cubicBezTo>
                <a:cubicBezTo>
                  <a:pt x="250579" y="1125368"/>
                  <a:pt x="238238" y="1126667"/>
                  <a:pt x="230007" y="1120082"/>
                </a:cubicBezTo>
                <a:cubicBezTo>
                  <a:pt x="220622" y="1112573"/>
                  <a:pt x="218505" y="1098578"/>
                  <a:pt x="210006" y="1090079"/>
                </a:cubicBezTo>
                <a:cubicBezTo>
                  <a:pt x="131342" y="1011412"/>
                  <a:pt x="231919" y="1138379"/>
                  <a:pt x="150004" y="1040076"/>
                </a:cubicBezTo>
                <a:cubicBezTo>
                  <a:pt x="86925" y="964377"/>
                  <a:pt x="168195" y="1048267"/>
                  <a:pt x="110003" y="990072"/>
                </a:cubicBezTo>
                <a:cubicBezTo>
                  <a:pt x="84868" y="914661"/>
                  <a:pt x="118774" y="1007614"/>
                  <a:pt x="80002" y="930068"/>
                </a:cubicBezTo>
                <a:cubicBezTo>
                  <a:pt x="75288" y="920639"/>
                  <a:pt x="74154" y="909755"/>
                  <a:pt x="70002" y="900066"/>
                </a:cubicBezTo>
                <a:cubicBezTo>
                  <a:pt x="64130" y="886363"/>
                  <a:pt x="55874" y="873766"/>
                  <a:pt x="50002" y="860063"/>
                </a:cubicBezTo>
                <a:cubicBezTo>
                  <a:pt x="45850" y="850374"/>
                  <a:pt x="45424" y="839101"/>
                  <a:pt x="40001" y="830061"/>
                </a:cubicBezTo>
                <a:cubicBezTo>
                  <a:pt x="35150" y="821976"/>
                  <a:pt x="26668" y="816726"/>
                  <a:pt x="20001" y="810059"/>
                </a:cubicBezTo>
                <a:cubicBezTo>
                  <a:pt x="12110" y="786386"/>
                  <a:pt x="0" y="754186"/>
                  <a:pt x="0" y="730053"/>
                </a:cubicBezTo>
                <a:cubicBezTo>
                  <a:pt x="0" y="716308"/>
                  <a:pt x="4587" y="702683"/>
                  <a:pt x="10001" y="690050"/>
                </a:cubicBezTo>
                <a:cubicBezTo>
                  <a:pt x="14735" y="679003"/>
                  <a:pt x="23334" y="670049"/>
                  <a:pt x="30001" y="660048"/>
                </a:cubicBezTo>
                <a:cubicBezTo>
                  <a:pt x="15150" y="600641"/>
                  <a:pt x="20001" y="633790"/>
                  <a:pt x="20001" y="560041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504517" y="3503614"/>
            <a:ext cx="1081616" cy="288925"/>
          </a:xfrm>
          <a:custGeom>
            <a:avLst/>
            <a:gdLst>
              <a:gd name="connsiteX0" fmla="*/ 10001 w 1615131"/>
              <a:gd name="connsiteY0" fmla="*/ 740054 h 1230090"/>
              <a:gd name="connsiteX1" fmla="*/ 20001 w 1615131"/>
              <a:gd name="connsiteY1" fmla="*/ 420031 h 1230090"/>
              <a:gd name="connsiteX2" fmla="*/ 30001 w 1615131"/>
              <a:gd name="connsiteY2" fmla="*/ 390028 h 1230090"/>
              <a:gd name="connsiteX3" fmla="*/ 130004 w 1615131"/>
              <a:gd name="connsiteY3" fmla="*/ 290021 h 1230090"/>
              <a:gd name="connsiteX4" fmla="*/ 190005 w 1615131"/>
              <a:gd name="connsiteY4" fmla="*/ 250018 h 1230090"/>
              <a:gd name="connsiteX5" fmla="*/ 260007 w 1615131"/>
              <a:gd name="connsiteY5" fmla="*/ 190014 h 1230090"/>
              <a:gd name="connsiteX6" fmla="*/ 280008 w 1615131"/>
              <a:gd name="connsiteY6" fmla="*/ 170012 h 1230090"/>
              <a:gd name="connsiteX7" fmla="*/ 310009 w 1615131"/>
              <a:gd name="connsiteY7" fmla="*/ 150011 h 1230090"/>
              <a:gd name="connsiteX8" fmla="*/ 340010 w 1615131"/>
              <a:gd name="connsiteY8" fmla="*/ 120009 h 1230090"/>
              <a:gd name="connsiteX9" fmla="*/ 420012 w 1615131"/>
              <a:gd name="connsiteY9" fmla="*/ 90007 h 1230090"/>
              <a:gd name="connsiteX10" fmla="*/ 510014 w 1615131"/>
              <a:gd name="connsiteY10" fmla="*/ 60004 h 1230090"/>
              <a:gd name="connsiteX11" fmla="*/ 600017 w 1615131"/>
              <a:gd name="connsiteY11" fmla="*/ 20001 h 1230090"/>
              <a:gd name="connsiteX12" fmla="*/ 690019 w 1615131"/>
              <a:gd name="connsiteY12" fmla="*/ 0 h 1230090"/>
              <a:gd name="connsiteX13" fmla="*/ 1140031 w 1615131"/>
              <a:gd name="connsiteY13" fmla="*/ 10001 h 1230090"/>
              <a:gd name="connsiteX14" fmla="*/ 1220034 w 1615131"/>
              <a:gd name="connsiteY14" fmla="*/ 30002 h 1230090"/>
              <a:gd name="connsiteX15" fmla="*/ 1360037 w 1615131"/>
              <a:gd name="connsiteY15" fmla="*/ 60004 h 1230090"/>
              <a:gd name="connsiteX16" fmla="*/ 1390038 w 1615131"/>
              <a:gd name="connsiteY16" fmla="*/ 70005 h 1230090"/>
              <a:gd name="connsiteX17" fmla="*/ 1440040 w 1615131"/>
              <a:gd name="connsiteY17" fmla="*/ 110008 h 1230090"/>
              <a:gd name="connsiteX18" fmla="*/ 1510042 w 1615131"/>
              <a:gd name="connsiteY18" fmla="*/ 190014 h 1230090"/>
              <a:gd name="connsiteX19" fmla="*/ 1540042 w 1615131"/>
              <a:gd name="connsiteY19" fmla="*/ 220016 h 1230090"/>
              <a:gd name="connsiteX20" fmla="*/ 1550043 w 1615131"/>
              <a:gd name="connsiteY20" fmla="*/ 260019 h 1230090"/>
              <a:gd name="connsiteX21" fmla="*/ 1580043 w 1615131"/>
              <a:gd name="connsiteY21" fmla="*/ 280020 h 1230090"/>
              <a:gd name="connsiteX22" fmla="*/ 1600044 w 1615131"/>
              <a:gd name="connsiteY22" fmla="*/ 340025 h 1230090"/>
              <a:gd name="connsiteX23" fmla="*/ 1600044 w 1615131"/>
              <a:gd name="connsiteY23" fmla="*/ 870063 h 1230090"/>
              <a:gd name="connsiteX24" fmla="*/ 1590044 w 1615131"/>
              <a:gd name="connsiteY24" fmla="*/ 900066 h 1230090"/>
              <a:gd name="connsiteX25" fmla="*/ 1570043 w 1615131"/>
              <a:gd name="connsiteY25" fmla="*/ 950069 h 1230090"/>
              <a:gd name="connsiteX26" fmla="*/ 1540042 w 1615131"/>
              <a:gd name="connsiteY26" fmla="*/ 980071 h 1230090"/>
              <a:gd name="connsiteX27" fmla="*/ 1470040 w 1615131"/>
              <a:gd name="connsiteY27" fmla="*/ 1060077 h 1230090"/>
              <a:gd name="connsiteX28" fmla="*/ 1440040 w 1615131"/>
              <a:gd name="connsiteY28" fmla="*/ 1080079 h 1230090"/>
              <a:gd name="connsiteX29" fmla="*/ 1400039 w 1615131"/>
              <a:gd name="connsiteY29" fmla="*/ 1120082 h 1230090"/>
              <a:gd name="connsiteX30" fmla="*/ 1360037 w 1615131"/>
              <a:gd name="connsiteY30" fmla="*/ 1130082 h 1230090"/>
              <a:gd name="connsiteX31" fmla="*/ 1290036 w 1615131"/>
              <a:gd name="connsiteY31" fmla="*/ 1150084 h 1230090"/>
              <a:gd name="connsiteX32" fmla="*/ 1200033 w 1615131"/>
              <a:gd name="connsiteY32" fmla="*/ 1170085 h 1230090"/>
              <a:gd name="connsiteX33" fmla="*/ 960027 w 1615131"/>
              <a:gd name="connsiteY33" fmla="*/ 1230090 h 1230090"/>
              <a:gd name="connsiteX34" fmla="*/ 570016 w 1615131"/>
              <a:gd name="connsiteY34" fmla="*/ 1220089 h 1230090"/>
              <a:gd name="connsiteX35" fmla="*/ 510014 w 1615131"/>
              <a:gd name="connsiteY35" fmla="*/ 1210088 h 1230090"/>
              <a:gd name="connsiteX36" fmla="*/ 420012 w 1615131"/>
              <a:gd name="connsiteY36" fmla="*/ 1190087 h 1230090"/>
              <a:gd name="connsiteX37" fmla="*/ 390011 w 1615131"/>
              <a:gd name="connsiteY37" fmla="*/ 1180086 h 1230090"/>
              <a:gd name="connsiteX38" fmla="*/ 350010 w 1615131"/>
              <a:gd name="connsiteY38" fmla="*/ 1160085 h 1230090"/>
              <a:gd name="connsiteX39" fmla="*/ 290008 w 1615131"/>
              <a:gd name="connsiteY39" fmla="*/ 1150084 h 1230090"/>
              <a:gd name="connsiteX40" fmla="*/ 260007 w 1615131"/>
              <a:gd name="connsiteY40" fmla="*/ 1130082 h 1230090"/>
              <a:gd name="connsiteX41" fmla="*/ 230007 w 1615131"/>
              <a:gd name="connsiteY41" fmla="*/ 1120082 h 1230090"/>
              <a:gd name="connsiteX42" fmla="*/ 210006 w 1615131"/>
              <a:gd name="connsiteY42" fmla="*/ 1090079 h 1230090"/>
              <a:gd name="connsiteX43" fmla="*/ 150004 w 1615131"/>
              <a:gd name="connsiteY43" fmla="*/ 1040076 h 1230090"/>
              <a:gd name="connsiteX44" fmla="*/ 110003 w 1615131"/>
              <a:gd name="connsiteY44" fmla="*/ 990072 h 1230090"/>
              <a:gd name="connsiteX45" fmla="*/ 80002 w 1615131"/>
              <a:gd name="connsiteY45" fmla="*/ 930068 h 1230090"/>
              <a:gd name="connsiteX46" fmla="*/ 70002 w 1615131"/>
              <a:gd name="connsiteY46" fmla="*/ 900066 h 1230090"/>
              <a:gd name="connsiteX47" fmla="*/ 50002 w 1615131"/>
              <a:gd name="connsiteY47" fmla="*/ 860063 h 1230090"/>
              <a:gd name="connsiteX48" fmla="*/ 40001 w 1615131"/>
              <a:gd name="connsiteY48" fmla="*/ 830061 h 1230090"/>
              <a:gd name="connsiteX49" fmla="*/ 20001 w 1615131"/>
              <a:gd name="connsiteY49" fmla="*/ 810059 h 1230090"/>
              <a:gd name="connsiteX50" fmla="*/ 0 w 1615131"/>
              <a:gd name="connsiteY50" fmla="*/ 730053 h 1230090"/>
              <a:gd name="connsiteX51" fmla="*/ 10001 w 1615131"/>
              <a:gd name="connsiteY51" fmla="*/ 690050 h 1230090"/>
              <a:gd name="connsiteX52" fmla="*/ 30001 w 1615131"/>
              <a:gd name="connsiteY52" fmla="*/ 660048 h 1230090"/>
              <a:gd name="connsiteX53" fmla="*/ 20001 w 1615131"/>
              <a:gd name="connsiteY53" fmla="*/ 560041 h 123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15131" h="1230090">
                <a:moveTo>
                  <a:pt x="10001" y="740054"/>
                </a:moveTo>
                <a:cubicBezTo>
                  <a:pt x="13334" y="633380"/>
                  <a:pt x="13913" y="526584"/>
                  <a:pt x="20001" y="420031"/>
                </a:cubicBezTo>
                <a:cubicBezTo>
                  <a:pt x="20602" y="409506"/>
                  <a:pt x="24154" y="398800"/>
                  <a:pt x="30001" y="390028"/>
                </a:cubicBezTo>
                <a:cubicBezTo>
                  <a:pt x="60875" y="343714"/>
                  <a:pt x="86555" y="321621"/>
                  <a:pt x="130004" y="290021"/>
                </a:cubicBezTo>
                <a:cubicBezTo>
                  <a:pt x="149444" y="275882"/>
                  <a:pt x="170952" y="264675"/>
                  <a:pt x="190005" y="250018"/>
                </a:cubicBezTo>
                <a:cubicBezTo>
                  <a:pt x="214364" y="231279"/>
                  <a:pt x="237037" y="210432"/>
                  <a:pt x="260007" y="190014"/>
                </a:cubicBezTo>
                <a:cubicBezTo>
                  <a:pt x="267054" y="183750"/>
                  <a:pt x="272645" y="175902"/>
                  <a:pt x="280008" y="170012"/>
                </a:cubicBezTo>
                <a:cubicBezTo>
                  <a:pt x="289393" y="162504"/>
                  <a:pt x="300776" y="157705"/>
                  <a:pt x="310009" y="150011"/>
                </a:cubicBezTo>
                <a:cubicBezTo>
                  <a:pt x="320874" y="140957"/>
                  <a:pt x="328502" y="128230"/>
                  <a:pt x="340010" y="120009"/>
                </a:cubicBezTo>
                <a:cubicBezTo>
                  <a:pt x="368171" y="99893"/>
                  <a:pt x="387798" y="98060"/>
                  <a:pt x="420012" y="90007"/>
                </a:cubicBezTo>
                <a:cubicBezTo>
                  <a:pt x="503548" y="48236"/>
                  <a:pt x="413091" y="89082"/>
                  <a:pt x="510014" y="60004"/>
                </a:cubicBezTo>
                <a:cubicBezTo>
                  <a:pt x="601259" y="32629"/>
                  <a:pt x="521204" y="49557"/>
                  <a:pt x="600017" y="20001"/>
                </a:cubicBezTo>
                <a:cubicBezTo>
                  <a:pt x="616150" y="13951"/>
                  <a:pt x="676451" y="2714"/>
                  <a:pt x="690019" y="0"/>
                </a:cubicBezTo>
                <a:cubicBezTo>
                  <a:pt x="840023" y="3334"/>
                  <a:pt x="990230" y="1521"/>
                  <a:pt x="1140031" y="10001"/>
                </a:cubicBezTo>
                <a:cubicBezTo>
                  <a:pt x="1167475" y="11555"/>
                  <a:pt x="1193079" y="24611"/>
                  <a:pt x="1220034" y="30002"/>
                </a:cubicBezTo>
                <a:cubicBezTo>
                  <a:pt x="1258266" y="37649"/>
                  <a:pt x="1317479" y="47844"/>
                  <a:pt x="1360037" y="60004"/>
                </a:cubicBezTo>
                <a:cubicBezTo>
                  <a:pt x="1370173" y="62900"/>
                  <a:pt x="1380038" y="66671"/>
                  <a:pt x="1390038" y="70005"/>
                </a:cubicBezTo>
                <a:cubicBezTo>
                  <a:pt x="1468024" y="147995"/>
                  <a:pt x="1339113" y="21692"/>
                  <a:pt x="1440040" y="110008"/>
                </a:cubicBezTo>
                <a:cubicBezTo>
                  <a:pt x="1535905" y="193894"/>
                  <a:pt x="1457913" y="127456"/>
                  <a:pt x="1510042" y="190014"/>
                </a:cubicBezTo>
                <a:cubicBezTo>
                  <a:pt x="1519096" y="200879"/>
                  <a:pt x="1530042" y="210015"/>
                  <a:pt x="1540042" y="220016"/>
                </a:cubicBezTo>
                <a:cubicBezTo>
                  <a:pt x="1543376" y="233350"/>
                  <a:pt x="1542419" y="248583"/>
                  <a:pt x="1550043" y="260019"/>
                </a:cubicBezTo>
                <a:cubicBezTo>
                  <a:pt x="1556710" y="270019"/>
                  <a:pt x="1573673" y="269828"/>
                  <a:pt x="1580043" y="280020"/>
                </a:cubicBezTo>
                <a:cubicBezTo>
                  <a:pt x="1591217" y="297899"/>
                  <a:pt x="1600044" y="340025"/>
                  <a:pt x="1600044" y="340025"/>
                </a:cubicBezTo>
                <a:cubicBezTo>
                  <a:pt x="1622784" y="567438"/>
                  <a:pt x="1617355" y="471870"/>
                  <a:pt x="1600044" y="870063"/>
                </a:cubicBezTo>
                <a:cubicBezTo>
                  <a:pt x="1599586" y="880595"/>
                  <a:pt x="1593745" y="890195"/>
                  <a:pt x="1590044" y="900066"/>
                </a:cubicBezTo>
                <a:cubicBezTo>
                  <a:pt x="1583741" y="916875"/>
                  <a:pt x="1579557" y="934846"/>
                  <a:pt x="1570043" y="950069"/>
                </a:cubicBezTo>
                <a:cubicBezTo>
                  <a:pt x="1562547" y="962062"/>
                  <a:pt x="1549096" y="969206"/>
                  <a:pt x="1540042" y="980071"/>
                </a:cubicBezTo>
                <a:cubicBezTo>
                  <a:pt x="1487904" y="1042641"/>
                  <a:pt x="1565928" y="976171"/>
                  <a:pt x="1470040" y="1060077"/>
                </a:cubicBezTo>
                <a:cubicBezTo>
                  <a:pt x="1460995" y="1067992"/>
                  <a:pt x="1449165" y="1072257"/>
                  <a:pt x="1440040" y="1080079"/>
                </a:cubicBezTo>
                <a:cubicBezTo>
                  <a:pt x="1425723" y="1092352"/>
                  <a:pt x="1416030" y="1110088"/>
                  <a:pt x="1400039" y="1120082"/>
                </a:cubicBezTo>
                <a:cubicBezTo>
                  <a:pt x="1388384" y="1127367"/>
                  <a:pt x="1373297" y="1126465"/>
                  <a:pt x="1360037" y="1130082"/>
                </a:cubicBezTo>
                <a:cubicBezTo>
                  <a:pt x="1336625" y="1136467"/>
                  <a:pt x="1313579" y="1144198"/>
                  <a:pt x="1290036" y="1150084"/>
                </a:cubicBezTo>
                <a:cubicBezTo>
                  <a:pt x="1260221" y="1157538"/>
                  <a:pt x="1229536" y="1161479"/>
                  <a:pt x="1200033" y="1170085"/>
                </a:cubicBezTo>
                <a:cubicBezTo>
                  <a:pt x="980164" y="1234216"/>
                  <a:pt x="1126025" y="1211644"/>
                  <a:pt x="960027" y="1230090"/>
                </a:cubicBezTo>
                <a:lnTo>
                  <a:pt x="570016" y="1220089"/>
                </a:lnTo>
                <a:cubicBezTo>
                  <a:pt x="549759" y="1219189"/>
                  <a:pt x="529963" y="1213715"/>
                  <a:pt x="510014" y="1210088"/>
                </a:cubicBezTo>
                <a:cubicBezTo>
                  <a:pt x="481672" y="1204935"/>
                  <a:pt x="448091" y="1198110"/>
                  <a:pt x="420012" y="1190087"/>
                </a:cubicBezTo>
                <a:cubicBezTo>
                  <a:pt x="409876" y="1187191"/>
                  <a:pt x="399700" y="1184239"/>
                  <a:pt x="390011" y="1180086"/>
                </a:cubicBezTo>
                <a:cubicBezTo>
                  <a:pt x="376309" y="1174213"/>
                  <a:pt x="364289" y="1164369"/>
                  <a:pt x="350010" y="1160085"/>
                </a:cubicBezTo>
                <a:cubicBezTo>
                  <a:pt x="330589" y="1154258"/>
                  <a:pt x="310009" y="1153418"/>
                  <a:pt x="290008" y="1150084"/>
                </a:cubicBezTo>
                <a:cubicBezTo>
                  <a:pt x="280008" y="1143417"/>
                  <a:pt x="270757" y="1135457"/>
                  <a:pt x="260007" y="1130082"/>
                </a:cubicBezTo>
                <a:cubicBezTo>
                  <a:pt x="250579" y="1125368"/>
                  <a:pt x="238238" y="1126667"/>
                  <a:pt x="230007" y="1120082"/>
                </a:cubicBezTo>
                <a:cubicBezTo>
                  <a:pt x="220622" y="1112573"/>
                  <a:pt x="218505" y="1098578"/>
                  <a:pt x="210006" y="1090079"/>
                </a:cubicBezTo>
                <a:cubicBezTo>
                  <a:pt x="131342" y="1011412"/>
                  <a:pt x="231919" y="1138379"/>
                  <a:pt x="150004" y="1040076"/>
                </a:cubicBezTo>
                <a:cubicBezTo>
                  <a:pt x="86925" y="964377"/>
                  <a:pt x="168195" y="1048267"/>
                  <a:pt x="110003" y="990072"/>
                </a:cubicBezTo>
                <a:cubicBezTo>
                  <a:pt x="84868" y="914661"/>
                  <a:pt x="118774" y="1007614"/>
                  <a:pt x="80002" y="930068"/>
                </a:cubicBezTo>
                <a:cubicBezTo>
                  <a:pt x="75288" y="920639"/>
                  <a:pt x="74154" y="909755"/>
                  <a:pt x="70002" y="900066"/>
                </a:cubicBezTo>
                <a:cubicBezTo>
                  <a:pt x="64130" y="886363"/>
                  <a:pt x="55874" y="873766"/>
                  <a:pt x="50002" y="860063"/>
                </a:cubicBezTo>
                <a:cubicBezTo>
                  <a:pt x="45850" y="850374"/>
                  <a:pt x="45424" y="839101"/>
                  <a:pt x="40001" y="830061"/>
                </a:cubicBezTo>
                <a:cubicBezTo>
                  <a:pt x="35150" y="821976"/>
                  <a:pt x="26668" y="816726"/>
                  <a:pt x="20001" y="810059"/>
                </a:cubicBezTo>
                <a:cubicBezTo>
                  <a:pt x="12110" y="786386"/>
                  <a:pt x="0" y="754186"/>
                  <a:pt x="0" y="730053"/>
                </a:cubicBezTo>
                <a:cubicBezTo>
                  <a:pt x="0" y="716308"/>
                  <a:pt x="4587" y="702683"/>
                  <a:pt x="10001" y="690050"/>
                </a:cubicBezTo>
                <a:cubicBezTo>
                  <a:pt x="14735" y="679003"/>
                  <a:pt x="23334" y="670049"/>
                  <a:pt x="30001" y="660048"/>
                </a:cubicBezTo>
                <a:cubicBezTo>
                  <a:pt x="15150" y="600641"/>
                  <a:pt x="20001" y="633790"/>
                  <a:pt x="20001" y="560041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 rot="16382206">
            <a:off x="4480719" y="1908970"/>
            <a:ext cx="811212" cy="387349"/>
          </a:xfrm>
          <a:custGeom>
            <a:avLst/>
            <a:gdLst>
              <a:gd name="connsiteX0" fmla="*/ 10001 w 1615131"/>
              <a:gd name="connsiteY0" fmla="*/ 740054 h 1230090"/>
              <a:gd name="connsiteX1" fmla="*/ 20001 w 1615131"/>
              <a:gd name="connsiteY1" fmla="*/ 420031 h 1230090"/>
              <a:gd name="connsiteX2" fmla="*/ 30001 w 1615131"/>
              <a:gd name="connsiteY2" fmla="*/ 390028 h 1230090"/>
              <a:gd name="connsiteX3" fmla="*/ 130004 w 1615131"/>
              <a:gd name="connsiteY3" fmla="*/ 290021 h 1230090"/>
              <a:gd name="connsiteX4" fmla="*/ 190005 w 1615131"/>
              <a:gd name="connsiteY4" fmla="*/ 250018 h 1230090"/>
              <a:gd name="connsiteX5" fmla="*/ 260007 w 1615131"/>
              <a:gd name="connsiteY5" fmla="*/ 190014 h 1230090"/>
              <a:gd name="connsiteX6" fmla="*/ 280008 w 1615131"/>
              <a:gd name="connsiteY6" fmla="*/ 170012 h 1230090"/>
              <a:gd name="connsiteX7" fmla="*/ 310009 w 1615131"/>
              <a:gd name="connsiteY7" fmla="*/ 150011 h 1230090"/>
              <a:gd name="connsiteX8" fmla="*/ 340010 w 1615131"/>
              <a:gd name="connsiteY8" fmla="*/ 120009 h 1230090"/>
              <a:gd name="connsiteX9" fmla="*/ 420012 w 1615131"/>
              <a:gd name="connsiteY9" fmla="*/ 90007 h 1230090"/>
              <a:gd name="connsiteX10" fmla="*/ 510014 w 1615131"/>
              <a:gd name="connsiteY10" fmla="*/ 60004 h 1230090"/>
              <a:gd name="connsiteX11" fmla="*/ 600017 w 1615131"/>
              <a:gd name="connsiteY11" fmla="*/ 20001 h 1230090"/>
              <a:gd name="connsiteX12" fmla="*/ 690019 w 1615131"/>
              <a:gd name="connsiteY12" fmla="*/ 0 h 1230090"/>
              <a:gd name="connsiteX13" fmla="*/ 1140031 w 1615131"/>
              <a:gd name="connsiteY13" fmla="*/ 10001 h 1230090"/>
              <a:gd name="connsiteX14" fmla="*/ 1220034 w 1615131"/>
              <a:gd name="connsiteY14" fmla="*/ 30002 h 1230090"/>
              <a:gd name="connsiteX15" fmla="*/ 1360037 w 1615131"/>
              <a:gd name="connsiteY15" fmla="*/ 60004 h 1230090"/>
              <a:gd name="connsiteX16" fmla="*/ 1390038 w 1615131"/>
              <a:gd name="connsiteY16" fmla="*/ 70005 h 1230090"/>
              <a:gd name="connsiteX17" fmla="*/ 1440040 w 1615131"/>
              <a:gd name="connsiteY17" fmla="*/ 110008 h 1230090"/>
              <a:gd name="connsiteX18" fmla="*/ 1510042 w 1615131"/>
              <a:gd name="connsiteY18" fmla="*/ 190014 h 1230090"/>
              <a:gd name="connsiteX19" fmla="*/ 1540042 w 1615131"/>
              <a:gd name="connsiteY19" fmla="*/ 220016 h 1230090"/>
              <a:gd name="connsiteX20" fmla="*/ 1550043 w 1615131"/>
              <a:gd name="connsiteY20" fmla="*/ 260019 h 1230090"/>
              <a:gd name="connsiteX21" fmla="*/ 1580043 w 1615131"/>
              <a:gd name="connsiteY21" fmla="*/ 280020 h 1230090"/>
              <a:gd name="connsiteX22" fmla="*/ 1600044 w 1615131"/>
              <a:gd name="connsiteY22" fmla="*/ 340025 h 1230090"/>
              <a:gd name="connsiteX23" fmla="*/ 1600044 w 1615131"/>
              <a:gd name="connsiteY23" fmla="*/ 870063 h 1230090"/>
              <a:gd name="connsiteX24" fmla="*/ 1590044 w 1615131"/>
              <a:gd name="connsiteY24" fmla="*/ 900066 h 1230090"/>
              <a:gd name="connsiteX25" fmla="*/ 1570043 w 1615131"/>
              <a:gd name="connsiteY25" fmla="*/ 950069 h 1230090"/>
              <a:gd name="connsiteX26" fmla="*/ 1540042 w 1615131"/>
              <a:gd name="connsiteY26" fmla="*/ 980071 h 1230090"/>
              <a:gd name="connsiteX27" fmla="*/ 1470040 w 1615131"/>
              <a:gd name="connsiteY27" fmla="*/ 1060077 h 1230090"/>
              <a:gd name="connsiteX28" fmla="*/ 1440040 w 1615131"/>
              <a:gd name="connsiteY28" fmla="*/ 1080079 h 1230090"/>
              <a:gd name="connsiteX29" fmla="*/ 1400039 w 1615131"/>
              <a:gd name="connsiteY29" fmla="*/ 1120082 h 1230090"/>
              <a:gd name="connsiteX30" fmla="*/ 1360037 w 1615131"/>
              <a:gd name="connsiteY30" fmla="*/ 1130082 h 1230090"/>
              <a:gd name="connsiteX31" fmla="*/ 1290036 w 1615131"/>
              <a:gd name="connsiteY31" fmla="*/ 1150084 h 1230090"/>
              <a:gd name="connsiteX32" fmla="*/ 1200033 w 1615131"/>
              <a:gd name="connsiteY32" fmla="*/ 1170085 h 1230090"/>
              <a:gd name="connsiteX33" fmla="*/ 960027 w 1615131"/>
              <a:gd name="connsiteY33" fmla="*/ 1230090 h 1230090"/>
              <a:gd name="connsiteX34" fmla="*/ 570016 w 1615131"/>
              <a:gd name="connsiteY34" fmla="*/ 1220089 h 1230090"/>
              <a:gd name="connsiteX35" fmla="*/ 510014 w 1615131"/>
              <a:gd name="connsiteY35" fmla="*/ 1210088 h 1230090"/>
              <a:gd name="connsiteX36" fmla="*/ 420012 w 1615131"/>
              <a:gd name="connsiteY36" fmla="*/ 1190087 h 1230090"/>
              <a:gd name="connsiteX37" fmla="*/ 390011 w 1615131"/>
              <a:gd name="connsiteY37" fmla="*/ 1180086 h 1230090"/>
              <a:gd name="connsiteX38" fmla="*/ 350010 w 1615131"/>
              <a:gd name="connsiteY38" fmla="*/ 1160085 h 1230090"/>
              <a:gd name="connsiteX39" fmla="*/ 290008 w 1615131"/>
              <a:gd name="connsiteY39" fmla="*/ 1150084 h 1230090"/>
              <a:gd name="connsiteX40" fmla="*/ 260007 w 1615131"/>
              <a:gd name="connsiteY40" fmla="*/ 1130082 h 1230090"/>
              <a:gd name="connsiteX41" fmla="*/ 230007 w 1615131"/>
              <a:gd name="connsiteY41" fmla="*/ 1120082 h 1230090"/>
              <a:gd name="connsiteX42" fmla="*/ 210006 w 1615131"/>
              <a:gd name="connsiteY42" fmla="*/ 1090079 h 1230090"/>
              <a:gd name="connsiteX43" fmla="*/ 150004 w 1615131"/>
              <a:gd name="connsiteY43" fmla="*/ 1040076 h 1230090"/>
              <a:gd name="connsiteX44" fmla="*/ 110003 w 1615131"/>
              <a:gd name="connsiteY44" fmla="*/ 990072 h 1230090"/>
              <a:gd name="connsiteX45" fmla="*/ 80002 w 1615131"/>
              <a:gd name="connsiteY45" fmla="*/ 930068 h 1230090"/>
              <a:gd name="connsiteX46" fmla="*/ 70002 w 1615131"/>
              <a:gd name="connsiteY46" fmla="*/ 900066 h 1230090"/>
              <a:gd name="connsiteX47" fmla="*/ 50002 w 1615131"/>
              <a:gd name="connsiteY47" fmla="*/ 860063 h 1230090"/>
              <a:gd name="connsiteX48" fmla="*/ 40001 w 1615131"/>
              <a:gd name="connsiteY48" fmla="*/ 830061 h 1230090"/>
              <a:gd name="connsiteX49" fmla="*/ 20001 w 1615131"/>
              <a:gd name="connsiteY49" fmla="*/ 810059 h 1230090"/>
              <a:gd name="connsiteX50" fmla="*/ 0 w 1615131"/>
              <a:gd name="connsiteY50" fmla="*/ 730053 h 1230090"/>
              <a:gd name="connsiteX51" fmla="*/ 10001 w 1615131"/>
              <a:gd name="connsiteY51" fmla="*/ 690050 h 1230090"/>
              <a:gd name="connsiteX52" fmla="*/ 30001 w 1615131"/>
              <a:gd name="connsiteY52" fmla="*/ 660048 h 1230090"/>
              <a:gd name="connsiteX53" fmla="*/ 20001 w 1615131"/>
              <a:gd name="connsiteY53" fmla="*/ 560041 h 123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15131" h="1230090">
                <a:moveTo>
                  <a:pt x="10001" y="740054"/>
                </a:moveTo>
                <a:cubicBezTo>
                  <a:pt x="13334" y="633380"/>
                  <a:pt x="13913" y="526584"/>
                  <a:pt x="20001" y="420031"/>
                </a:cubicBezTo>
                <a:cubicBezTo>
                  <a:pt x="20602" y="409506"/>
                  <a:pt x="24154" y="398800"/>
                  <a:pt x="30001" y="390028"/>
                </a:cubicBezTo>
                <a:cubicBezTo>
                  <a:pt x="60875" y="343714"/>
                  <a:pt x="86555" y="321621"/>
                  <a:pt x="130004" y="290021"/>
                </a:cubicBezTo>
                <a:cubicBezTo>
                  <a:pt x="149444" y="275882"/>
                  <a:pt x="170952" y="264675"/>
                  <a:pt x="190005" y="250018"/>
                </a:cubicBezTo>
                <a:cubicBezTo>
                  <a:pt x="214364" y="231279"/>
                  <a:pt x="237037" y="210432"/>
                  <a:pt x="260007" y="190014"/>
                </a:cubicBezTo>
                <a:cubicBezTo>
                  <a:pt x="267054" y="183750"/>
                  <a:pt x="272645" y="175902"/>
                  <a:pt x="280008" y="170012"/>
                </a:cubicBezTo>
                <a:cubicBezTo>
                  <a:pt x="289393" y="162504"/>
                  <a:pt x="300776" y="157705"/>
                  <a:pt x="310009" y="150011"/>
                </a:cubicBezTo>
                <a:cubicBezTo>
                  <a:pt x="320874" y="140957"/>
                  <a:pt x="328502" y="128230"/>
                  <a:pt x="340010" y="120009"/>
                </a:cubicBezTo>
                <a:cubicBezTo>
                  <a:pt x="368171" y="99893"/>
                  <a:pt x="387798" y="98060"/>
                  <a:pt x="420012" y="90007"/>
                </a:cubicBezTo>
                <a:cubicBezTo>
                  <a:pt x="503548" y="48236"/>
                  <a:pt x="413091" y="89082"/>
                  <a:pt x="510014" y="60004"/>
                </a:cubicBezTo>
                <a:cubicBezTo>
                  <a:pt x="601259" y="32629"/>
                  <a:pt x="521204" y="49557"/>
                  <a:pt x="600017" y="20001"/>
                </a:cubicBezTo>
                <a:cubicBezTo>
                  <a:pt x="616150" y="13951"/>
                  <a:pt x="676451" y="2714"/>
                  <a:pt x="690019" y="0"/>
                </a:cubicBezTo>
                <a:cubicBezTo>
                  <a:pt x="840023" y="3334"/>
                  <a:pt x="990230" y="1521"/>
                  <a:pt x="1140031" y="10001"/>
                </a:cubicBezTo>
                <a:cubicBezTo>
                  <a:pt x="1167475" y="11555"/>
                  <a:pt x="1193079" y="24611"/>
                  <a:pt x="1220034" y="30002"/>
                </a:cubicBezTo>
                <a:cubicBezTo>
                  <a:pt x="1258266" y="37649"/>
                  <a:pt x="1317479" y="47844"/>
                  <a:pt x="1360037" y="60004"/>
                </a:cubicBezTo>
                <a:cubicBezTo>
                  <a:pt x="1370173" y="62900"/>
                  <a:pt x="1380038" y="66671"/>
                  <a:pt x="1390038" y="70005"/>
                </a:cubicBezTo>
                <a:cubicBezTo>
                  <a:pt x="1468024" y="147995"/>
                  <a:pt x="1339113" y="21692"/>
                  <a:pt x="1440040" y="110008"/>
                </a:cubicBezTo>
                <a:cubicBezTo>
                  <a:pt x="1535905" y="193894"/>
                  <a:pt x="1457913" y="127456"/>
                  <a:pt x="1510042" y="190014"/>
                </a:cubicBezTo>
                <a:cubicBezTo>
                  <a:pt x="1519096" y="200879"/>
                  <a:pt x="1530042" y="210015"/>
                  <a:pt x="1540042" y="220016"/>
                </a:cubicBezTo>
                <a:cubicBezTo>
                  <a:pt x="1543376" y="233350"/>
                  <a:pt x="1542419" y="248583"/>
                  <a:pt x="1550043" y="260019"/>
                </a:cubicBezTo>
                <a:cubicBezTo>
                  <a:pt x="1556710" y="270019"/>
                  <a:pt x="1573673" y="269828"/>
                  <a:pt x="1580043" y="280020"/>
                </a:cubicBezTo>
                <a:cubicBezTo>
                  <a:pt x="1591217" y="297899"/>
                  <a:pt x="1600044" y="340025"/>
                  <a:pt x="1600044" y="340025"/>
                </a:cubicBezTo>
                <a:cubicBezTo>
                  <a:pt x="1622784" y="567438"/>
                  <a:pt x="1617355" y="471870"/>
                  <a:pt x="1600044" y="870063"/>
                </a:cubicBezTo>
                <a:cubicBezTo>
                  <a:pt x="1599586" y="880595"/>
                  <a:pt x="1593745" y="890195"/>
                  <a:pt x="1590044" y="900066"/>
                </a:cubicBezTo>
                <a:cubicBezTo>
                  <a:pt x="1583741" y="916875"/>
                  <a:pt x="1579557" y="934846"/>
                  <a:pt x="1570043" y="950069"/>
                </a:cubicBezTo>
                <a:cubicBezTo>
                  <a:pt x="1562547" y="962062"/>
                  <a:pt x="1549096" y="969206"/>
                  <a:pt x="1540042" y="980071"/>
                </a:cubicBezTo>
                <a:cubicBezTo>
                  <a:pt x="1487904" y="1042641"/>
                  <a:pt x="1565928" y="976171"/>
                  <a:pt x="1470040" y="1060077"/>
                </a:cubicBezTo>
                <a:cubicBezTo>
                  <a:pt x="1460995" y="1067992"/>
                  <a:pt x="1449165" y="1072257"/>
                  <a:pt x="1440040" y="1080079"/>
                </a:cubicBezTo>
                <a:cubicBezTo>
                  <a:pt x="1425723" y="1092352"/>
                  <a:pt x="1416030" y="1110088"/>
                  <a:pt x="1400039" y="1120082"/>
                </a:cubicBezTo>
                <a:cubicBezTo>
                  <a:pt x="1388384" y="1127367"/>
                  <a:pt x="1373297" y="1126465"/>
                  <a:pt x="1360037" y="1130082"/>
                </a:cubicBezTo>
                <a:cubicBezTo>
                  <a:pt x="1336625" y="1136467"/>
                  <a:pt x="1313579" y="1144198"/>
                  <a:pt x="1290036" y="1150084"/>
                </a:cubicBezTo>
                <a:cubicBezTo>
                  <a:pt x="1260221" y="1157538"/>
                  <a:pt x="1229536" y="1161479"/>
                  <a:pt x="1200033" y="1170085"/>
                </a:cubicBezTo>
                <a:cubicBezTo>
                  <a:pt x="980164" y="1234216"/>
                  <a:pt x="1126025" y="1211644"/>
                  <a:pt x="960027" y="1230090"/>
                </a:cubicBezTo>
                <a:lnTo>
                  <a:pt x="570016" y="1220089"/>
                </a:lnTo>
                <a:cubicBezTo>
                  <a:pt x="549759" y="1219189"/>
                  <a:pt x="529963" y="1213715"/>
                  <a:pt x="510014" y="1210088"/>
                </a:cubicBezTo>
                <a:cubicBezTo>
                  <a:pt x="481672" y="1204935"/>
                  <a:pt x="448091" y="1198110"/>
                  <a:pt x="420012" y="1190087"/>
                </a:cubicBezTo>
                <a:cubicBezTo>
                  <a:pt x="409876" y="1187191"/>
                  <a:pt x="399700" y="1184239"/>
                  <a:pt x="390011" y="1180086"/>
                </a:cubicBezTo>
                <a:cubicBezTo>
                  <a:pt x="376309" y="1174213"/>
                  <a:pt x="364289" y="1164369"/>
                  <a:pt x="350010" y="1160085"/>
                </a:cubicBezTo>
                <a:cubicBezTo>
                  <a:pt x="330589" y="1154258"/>
                  <a:pt x="310009" y="1153418"/>
                  <a:pt x="290008" y="1150084"/>
                </a:cubicBezTo>
                <a:cubicBezTo>
                  <a:pt x="280008" y="1143417"/>
                  <a:pt x="270757" y="1135457"/>
                  <a:pt x="260007" y="1130082"/>
                </a:cubicBezTo>
                <a:cubicBezTo>
                  <a:pt x="250579" y="1125368"/>
                  <a:pt x="238238" y="1126667"/>
                  <a:pt x="230007" y="1120082"/>
                </a:cubicBezTo>
                <a:cubicBezTo>
                  <a:pt x="220622" y="1112573"/>
                  <a:pt x="218505" y="1098578"/>
                  <a:pt x="210006" y="1090079"/>
                </a:cubicBezTo>
                <a:cubicBezTo>
                  <a:pt x="131342" y="1011412"/>
                  <a:pt x="231919" y="1138379"/>
                  <a:pt x="150004" y="1040076"/>
                </a:cubicBezTo>
                <a:cubicBezTo>
                  <a:pt x="86925" y="964377"/>
                  <a:pt x="168195" y="1048267"/>
                  <a:pt x="110003" y="990072"/>
                </a:cubicBezTo>
                <a:cubicBezTo>
                  <a:pt x="84868" y="914661"/>
                  <a:pt x="118774" y="1007614"/>
                  <a:pt x="80002" y="930068"/>
                </a:cubicBezTo>
                <a:cubicBezTo>
                  <a:pt x="75288" y="920639"/>
                  <a:pt x="74154" y="909755"/>
                  <a:pt x="70002" y="900066"/>
                </a:cubicBezTo>
                <a:cubicBezTo>
                  <a:pt x="64130" y="886363"/>
                  <a:pt x="55874" y="873766"/>
                  <a:pt x="50002" y="860063"/>
                </a:cubicBezTo>
                <a:cubicBezTo>
                  <a:pt x="45850" y="850374"/>
                  <a:pt x="45424" y="839101"/>
                  <a:pt x="40001" y="830061"/>
                </a:cubicBezTo>
                <a:cubicBezTo>
                  <a:pt x="35150" y="821976"/>
                  <a:pt x="26668" y="816726"/>
                  <a:pt x="20001" y="810059"/>
                </a:cubicBezTo>
                <a:cubicBezTo>
                  <a:pt x="12110" y="786386"/>
                  <a:pt x="0" y="754186"/>
                  <a:pt x="0" y="730053"/>
                </a:cubicBezTo>
                <a:cubicBezTo>
                  <a:pt x="0" y="716308"/>
                  <a:pt x="4587" y="702683"/>
                  <a:pt x="10001" y="690050"/>
                </a:cubicBezTo>
                <a:cubicBezTo>
                  <a:pt x="14735" y="679003"/>
                  <a:pt x="23334" y="670049"/>
                  <a:pt x="30001" y="660048"/>
                </a:cubicBezTo>
                <a:cubicBezTo>
                  <a:pt x="15150" y="600641"/>
                  <a:pt x="20001" y="633790"/>
                  <a:pt x="20001" y="560041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 rot="16382206">
            <a:off x="7208045" y="1910028"/>
            <a:ext cx="811212" cy="385233"/>
          </a:xfrm>
          <a:custGeom>
            <a:avLst/>
            <a:gdLst>
              <a:gd name="connsiteX0" fmla="*/ 10001 w 1615131"/>
              <a:gd name="connsiteY0" fmla="*/ 740054 h 1230090"/>
              <a:gd name="connsiteX1" fmla="*/ 20001 w 1615131"/>
              <a:gd name="connsiteY1" fmla="*/ 420031 h 1230090"/>
              <a:gd name="connsiteX2" fmla="*/ 30001 w 1615131"/>
              <a:gd name="connsiteY2" fmla="*/ 390028 h 1230090"/>
              <a:gd name="connsiteX3" fmla="*/ 130004 w 1615131"/>
              <a:gd name="connsiteY3" fmla="*/ 290021 h 1230090"/>
              <a:gd name="connsiteX4" fmla="*/ 190005 w 1615131"/>
              <a:gd name="connsiteY4" fmla="*/ 250018 h 1230090"/>
              <a:gd name="connsiteX5" fmla="*/ 260007 w 1615131"/>
              <a:gd name="connsiteY5" fmla="*/ 190014 h 1230090"/>
              <a:gd name="connsiteX6" fmla="*/ 280008 w 1615131"/>
              <a:gd name="connsiteY6" fmla="*/ 170012 h 1230090"/>
              <a:gd name="connsiteX7" fmla="*/ 310009 w 1615131"/>
              <a:gd name="connsiteY7" fmla="*/ 150011 h 1230090"/>
              <a:gd name="connsiteX8" fmla="*/ 340010 w 1615131"/>
              <a:gd name="connsiteY8" fmla="*/ 120009 h 1230090"/>
              <a:gd name="connsiteX9" fmla="*/ 420012 w 1615131"/>
              <a:gd name="connsiteY9" fmla="*/ 90007 h 1230090"/>
              <a:gd name="connsiteX10" fmla="*/ 510014 w 1615131"/>
              <a:gd name="connsiteY10" fmla="*/ 60004 h 1230090"/>
              <a:gd name="connsiteX11" fmla="*/ 600017 w 1615131"/>
              <a:gd name="connsiteY11" fmla="*/ 20001 h 1230090"/>
              <a:gd name="connsiteX12" fmla="*/ 690019 w 1615131"/>
              <a:gd name="connsiteY12" fmla="*/ 0 h 1230090"/>
              <a:gd name="connsiteX13" fmla="*/ 1140031 w 1615131"/>
              <a:gd name="connsiteY13" fmla="*/ 10001 h 1230090"/>
              <a:gd name="connsiteX14" fmla="*/ 1220034 w 1615131"/>
              <a:gd name="connsiteY14" fmla="*/ 30002 h 1230090"/>
              <a:gd name="connsiteX15" fmla="*/ 1360037 w 1615131"/>
              <a:gd name="connsiteY15" fmla="*/ 60004 h 1230090"/>
              <a:gd name="connsiteX16" fmla="*/ 1390038 w 1615131"/>
              <a:gd name="connsiteY16" fmla="*/ 70005 h 1230090"/>
              <a:gd name="connsiteX17" fmla="*/ 1440040 w 1615131"/>
              <a:gd name="connsiteY17" fmla="*/ 110008 h 1230090"/>
              <a:gd name="connsiteX18" fmla="*/ 1510042 w 1615131"/>
              <a:gd name="connsiteY18" fmla="*/ 190014 h 1230090"/>
              <a:gd name="connsiteX19" fmla="*/ 1540042 w 1615131"/>
              <a:gd name="connsiteY19" fmla="*/ 220016 h 1230090"/>
              <a:gd name="connsiteX20" fmla="*/ 1550043 w 1615131"/>
              <a:gd name="connsiteY20" fmla="*/ 260019 h 1230090"/>
              <a:gd name="connsiteX21" fmla="*/ 1580043 w 1615131"/>
              <a:gd name="connsiteY21" fmla="*/ 280020 h 1230090"/>
              <a:gd name="connsiteX22" fmla="*/ 1600044 w 1615131"/>
              <a:gd name="connsiteY22" fmla="*/ 340025 h 1230090"/>
              <a:gd name="connsiteX23" fmla="*/ 1600044 w 1615131"/>
              <a:gd name="connsiteY23" fmla="*/ 870063 h 1230090"/>
              <a:gd name="connsiteX24" fmla="*/ 1590044 w 1615131"/>
              <a:gd name="connsiteY24" fmla="*/ 900066 h 1230090"/>
              <a:gd name="connsiteX25" fmla="*/ 1570043 w 1615131"/>
              <a:gd name="connsiteY25" fmla="*/ 950069 h 1230090"/>
              <a:gd name="connsiteX26" fmla="*/ 1540042 w 1615131"/>
              <a:gd name="connsiteY26" fmla="*/ 980071 h 1230090"/>
              <a:gd name="connsiteX27" fmla="*/ 1470040 w 1615131"/>
              <a:gd name="connsiteY27" fmla="*/ 1060077 h 1230090"/>
              <a:gd name="connsiteX28" fmla="*/ 1440040 w 1615131"/>
              <a:gd name="connsiteY28" fmla="*/ 1080079 h 1230090"/>
              <a:gd name="connsiteX29" fmla="*/ 1400039 w 1615131"/>
              <a:gd name="connsiteY29" fmla="*/ 1120082 h 1230090"/>
              <a:gd name="connsiteX30" fmla="*/ 1360037 w 1615131"/>
              <a:gd name="connsiteY30" fmla="*/ 1130082 h 1230090"/>
              <a:gd name="connsiteX31" fmla="*/ 1290036 w 1615131"/>
              <a:gd name="connsiteY31" fmla="*/ 1150084 h 1230090"/>
              <a:gd name="connsiteX32" fmla="*/ 1200033 w 1615131"/>
              <a:gd name="connsiteY32" fmla="*/ 1170085 h 1230090"/>
              <a:gd name="connsiteX33" fmla="*/ 960027 w 1615131"/>
              <a:gd name="connsiteY33" fmla="*/ 1230090 h 1230090"/>
              <a:gd name="connsiteX34" fmla="*/ 570016 w 1615131"/>
              <a:gd name="connsiteY34" fmla="*/ 1220089 h 1230090"/>
              <a:gd name="connsiteX35" fmla="*/ 510014 w 1615131"/>
              <a:gd name="connsiteY35" fmla="*/ 1210088 h 1230090"/>
              <a:gd name="connsiteX36" fmla="*/ 420012 w 1615131"/>
              <a:gd name="connsiteY36" fmla="*/ 1190087 h 1230090"/>
              <a:gd name="connsiteX37" fmla="*/ 390011 w 1615131"/>
              <a:gd name="connsiteY37" fmla="*/ 1180086 h 1230090"/>
              <a:gd name="connsiteX38" fmla="*/ 350010 w 1615131"/>
              <a:gd name="connsiteY38" fmla="*/ 1160085 h 1230090"/>
              <a:gd name="connsiteX39" fmla="*/ 290008 w 1615131"/>
              <a:gd name="connsiteY39" fmla="*/ 1150084 h 1230090"/>
              <a:gd name="connsiteX40" fmla="*/ 260007 w 1615131"/>
              <a:gd name="connsiteY40" fmla="*/ 1130082 h 1230090"/>
              <a:gd name="connsiteX41" fmla="*/ 230007 w 1615131"/>
              <a:gd name="connsiteY41" fmla="*/ 1120082 h 1230090"/>
              <a:gd name="connsiteX42" fmla="*/ 210006 w 1615131"/>
              <a:gd name="connsiteY42" fmla="*/ 1090079 h 1230090"/>
              <a:gd name="connsiteX43" fmla="*/ 150004 w 1615131"/>
              <a:gd name="connsiteY43" fmla="*/ 1040076 h 1230090"/>
              <a:gd name="connsiteX44" fmla="*/ 110003 w 1615131"/>
              <a:gd name="connsiteY44" fmla="*/ 990072 h 1230090"/>
              <a:gd name="connsiteX45" fmla="*/ 80002 w 1615131"/>
              <a:gd name="connsiteY45" fmla="*/ 930068 h 1230090"/>
              <a:gd name="connsiteX46" fmla="*/ 70002 w 1615131"/>
              <a:gd name="connsiteY46" fmla="*/ 900066 h 1230090"/>
              <a:gd name="connsiteX47" fmla="*/ 50002 w 1615131"/>
              <a:gd name="connsiteY47" fmla="*/ 860063 h 1230090"/>
              <a:gd name="connsiteX48" fmla="*/ 40001 w 1615131"/>
              <a:gd name="connsiteY48" fmla="*/ 830061 h 1230090"/>
              <a:gd name="connsiteX49" fmla="*/ 20001 w 1615131"/>
              <a:gd name="connsiteY49" fmla="*/ 810059 h 1230090"/>
              <a:gd name="connsiteX50" fmla="*/ 0 w 1615131"/>
              <a:gd name="connsiteY50" fmla="*/ 730053 h 1230090"/>
              <a:gd name="connsiteX51" fmla="*/ 10001 w 1615131"/>
              <a:gd name="connsiteY51" fmla="*/ 690050 h 1230090"/>
              <a:gd name="connsiteX52" fmla="*/ 30001 w 1615131"/>
              <a:gd name="connsiteY52" fmla="*/ 660048 h 1230090"/>
              <a:gd name="connsiteX53" fmla="*/ 20001 w 1615131"/>
              <a:gd name="connsiteY53" fmla="*/ 560041 h 123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15131" h="1230090">
                <a:moveTo>
                  <a:pt x="10001" y="740054"/>
                </a:moveTo>
                <a:cubicBezTo>
                  <a:pt x="13334" y="633380"/>
                  <a:pt x="13913" y="526584"/>
                  <a:pt x="20001" y="420031"/>
                </a:cubicBezTo>
                <a:cubicBezTo>
                  <a:pt x="20602" y="409506"/>
                  <a:pt x="24154" y="398800"/>
                  <a:pt x="30001" y="390028"/>
                </a:cubicBezTo>
                <a:cubicBezTo>
                  <a:pt x="60875" y="343714"/>
                  <a:pt x="86555" y="321621"/>
                  <a:pt x="130004" y="290021"/>
                </a:cubicBezTo>
                <a:cubicBezTo>
                  <a:pt x="149444" y="275882"/>
                  <a:pt x="170952" y="264675"/>
                  <a:pt x="190005" y="250018"/>
                </a:cubicBezTo>
                <a:cubicBezTo>
                  <a:pt x="214364" y="231279"/>
                  <a:pt x="237037" y="210432"/>
                  <a:pt x="260007" y="190014"/>
                </a:cubicBezTo>
                <a:cubicBezTo>
                  <a:pt x="267054" y="183750"/>
                  <a:pt x="272645" y="175902"/>
                  <a:pt x="280008" y="170012"/>
                </a:cubicBezTo>
                <a:cubicBezTo>
                  <a:pt x="289393" y="162504"/>
                  <a:pt x="300776" y="157705"/>
                  <a:pt x="310009" y="150011"/>
                </a:cubicBezTo>
                <a:cubicBezTo>
                  <a:pt x="320874" y="140957"/>
                  <a:pt x="328502" y="128230"/>
                  <a:pt x="340010" y="120009"/>
                </a:cubicBezTo>
                <a:cubicBezTo>
                  <a:pt x="368171" y="99893"/>
                  <a:pt x="387798" y="98060"/>
                  <a:pt x="420012" y="90007"/>
                </a:cubicBezTo>
                <a:cubicBezTo>
                  <a:pt x="503548" y="48236"/>
                  <a:pt x="413091" y="89082"/>
                  <a:pt x="510014" y="60004"/>
                </a:cubicBezTo>
                <a:cubicBezTo>
                  <a:pt x="601259" y="32629"/>
                  <a:pt x="521204" y="49557"/>
                  <a:pt x="600017" y="20001"/>
                </a:cubicBezTo>
                <a:cubicBezTo>
                  <a:pt x="616150" y="13951"/>
                  <a:pt x="676451" y="2714"/>
                  <a:pt x="690019" y="0"/>
                </a:cubicBezTo>
                <a:cubicBezTo>
                  <a:pt x="840023" y="3334"/>
                  <a:pt x="990230" y="1521"/>
                  <a:pt x="1140031" y="10001"/>
                </a:cubicBezTo>
                <a:cubicBezTo>
                  <a:pt x="1167475" y="11555"/>
                  <a:pt x="1193079" y="24611"/>
                  <a:pt x="1220034" y="30002"/>
                </a:cubicBezTo>
                <a:cubicBezTo>
                  <a:pt x="1258266" y="37649"/>
                  <a:pt x="1317479" y="47844"/>
                  <a:pt x="1360037" y="60004"/>
                </a:cubicBezTo>
                <a:cubicBezTo>
                  <a:pt x="1370173" y="62900"/>
                  <a:pt x="1380038" y="66671"/>
                  <a:pt x="1390038" y="70005"/>
                </a:cubicBezTo>
                <a:cubicBezTo>
                  <a:pt x="1468024" y="147995"/>
                  <a:pt x="1339113" y="21692"/>
                  <a:pt x="1440040" y="110008"/>
                </a:cubicBezTo>
                <a:cubicBezTo>
                  <a:pt x="1535905" y="193894"/>
                  <a:pt x="1457913" y="127456"/>
                  <a:pt x="1510042" y="190014"/>
                </a:cubicBezTo>
                <a:cubicBezTo>
                  <a:pt x="1519096" y="200879"/>
                  <a:pt x="1530042" y="210015"/>
                  <a:pt x="1540042" y="220016"/>
                </a:cubicBezTo>
                <a:cubicBezTo>
                  <a:pt x="1543376" y="233350"/>
                  <a:pt x="1542419" y="248583"/>
                  <a:pt x="1550043" y="260019"/>
                </a:cubicBezTo>
                <a:cubicBezTo>
                  <a:pt x="1556710" y="270019"/>
                  <a:pt x="1573673" y="269828"/>
                  <a:pt x="1580043" y="280020"/>
                </a:cubicBezTo>
                <a:cubicBezTo>
                  <a:pt x="1591217" y="297899"/>
                  <a:pt x="1600044" y="340025"/>
                  <a:pt x="1600044" y="340025"/>
                </a:cubicBezTo>
                <a:cubicBezTo>
                  <a:pt x="1622784" y="567438"/>
                  <a:pt x="1617355" y="471870"/>
                  <a:pt x="1600044" y="870063"/>
                </a:cubicBezTo>
                <a:cubicBezTo>
                  <a:pt x="1599586" y="880595"/>
                  <a:pt x="1593745" y="890195"/>
                  <a:pt x="1590044" y="900066"/>
                </a:cubicBezTo>
                <a:cubicBezTo>
                  <a:pt x="1583741" y="916875"/>
                  <a:pt x="1579557" y="934846"/>
                  <a:pt x="1570043" y="950069"/>
                </a:cubicBezTo>
                <a:cubicBezTo>
                  <a:pt x="1562547" y="962062"/>
                  <a:pt x="1549096" y="969206"/>
                  <a:pt x="1540042" y="980071"/>
                </a:cubicBezTo>
                <a:cubicBezTo>
                  <a:pt x="1487904" y="1042641"/>
                  <a:pt x="1565928" y="976171"/>
                  <a:pt x="1470040" y="1060077"/>
                </a:cubicBezTo>
                <a:cubicBezTo>
                  <a:pt x="1460995" y="1067992"/>
                  <a:pt x="1449165" y="1072257"/>
                  <a:pt x="1440040" y="1080079"/>
                </a:cubicBezTo>
                <a:cubicBezTo>
                  <a:pt x="1425723" y="1092352"/>
                  <a:pt x="1416030" y="1110088"/>
                  <a:pt x="1400039" y="1120082"/>
                </a:cubicBezTo>
                <a:cubicBezTo>
                  <a:pt x="1388384" y="1127367"/>
                  <a:pt x="1373297" y="1126465"/>
                  <a:pt x="1360037" y="1130082"/>
                </a:cubicBezTo>
                <a:cubicBezTo>
                  <a:pt x="1336625" y="1136467"/>
                  <a:pt x="1313579" y="1144198"/>
                  <a:pt x="1290036" y="1150084"/>
                </a:cubicBezTo>
                <a:cubicBezTo>
                  <a:pt x="1260221" y="1157538"/>
                  <a:pt x="1229536" y="1161479"/>
                  <a:pt x="1200033" y="1170085"/>
                </a:cubicBezTo>
                <a:cubicBezTo>
                  <a:pt x="980164" y="1234216"/>
                  <a:pt x="1126025" y="1211644"/>
                  <a:pt x="960027" y="1230090"/>
                </a:cubicBezTo>
                <a:lnTo>
                  <a:pt x="570016" y="1220089"/>
                </a:lnTo>
                <a:cubicBezTo>
                  <a:pt x="549759" y="1219189"/>
                  <a:pt x="529963" y="1213715"/>
                  <a:pt x="510014" y="1210088"/>
                </a:cubicBezTo>
                <a:cubicBezTo>
                  <a:pt x="481672" y="1204935"/>
                  <a:pt x="448091" y="1198110"/>
                  <a:pt x="420012" y="1190087"/>
                </a:cubicBezTo>
                <a:cubicBezTo>
                  <a:pt x="409876" y="1187191"/>
                  <a:pt x="399700" y="1184239"/>
                  <a:pt x="390011" y="1180086"/>
                </a:cubicBezTo>
                <a:cubicBezTo>
                  <a:pt x="376309" y="1174213"/>
                  <a:pt x="364289" y="1164369"/>
                  <a:pt x="350010" y="1160085"/>
                </a:cubicBezTo>
                <a:cubicBezTo>
                  <a:pt x="330589" y="1154258"/>
                  <a:pt x="310009" y="1153418"/>
                  <a:pt x="290008" y="1150084"/>
                </a:cubicBezTo>
                <a:cubicBezTo>
                  <a:pt x="280008" y="1143417"/>
                  <a:pt x="270757" y="1135457"/>
                  <a:pt x="260007" y="1130082"/>
                </a:cubicBezTo>
                <a:cubicBezTo>
                  <a:pt x="250579" y="1125368"/>
                  <a:pt x="238238" y="1126667"/>
                  <a:pt x="230007" y="1120082"/>
                </a:cubicBezTo>
                <a:cubicBezTo>
                  <a:pt x="220622" y="1112573"/>
                  <a:pt x="218505" y="1098578"/>
                  <a:pt x="210006" y="1090079"/>
                </a:cubicBezTo>
                <a:cubicBezTo>
                  <a:pt x="131342" y="1011412"/>
                  <a:pt x="231919" y="1138379"/>
                  <a:pt x="150004" y="1040076"/>
                </a:cubicBezTo>
                <a:cubicBezTo>
                  <a:pt x="86925" y="964377"/>
                  <a:pt x="168195" y="1048267"/>
                  <a:pt x="110003" y="990072"/>
                </a:cubicBezTo>
                <a:cubicBezTo>
                  <a:pt x="84868" y="914661"/>
                  <a:pt x="118774" y="1007614"/>
                  <a:pt x="80002" y="930068"/>
                </a:cubicBezTo>
                <a:cubicBezTo>
                  <a:pt x="75288" y="920639"/>
                  <a:pt x="74154" y="909755"/>
                  <a:pt x="70002" y="900066"/>
                </a:cubicBezTo>
                <a:cubicBezTo>
                  <a:pt x="64130" y="886363"/>
                  <a:pt x="55874" y="873766"/>
                  <a:pt x="50002" y="860063"/>
                </a:cubicBezTo>
                <a:cubicBezTo>
                  <a:pt x="45850" y="850374"/>
                  <a:pt x="45424" y="839101"/>
                  <a:pt x="40001" y="830061"/>
                </a:cubicBezTo>
                <a:cubicBezTo>
                  <a:pt x="35150" y="821976"/>
                  <a:pt x="26668" y="816726"/>
                  <a:pt x="20001" y="810059"/>
                </a:cubicBezTo>
                <a:cubicBezTo>
                  <a:pt x="12110" y="786386"/>
                  <a:pt x="0" y="754186"/>
                  <a:pt x="0" y="730053"/>
                </a:cubicBezTo>
                <a:cubicBezTo>
                  <a:pt x="0" y="716308"/>
                  <a:pt x="4587" y="702683"/>
                  <a:pt x="10001" y="690050"/>
                </a:cubicBezTo>
                <a:cubicBezTo>
                  <a:pt x="14735" y="679003"/>
                  <a:pt x="23334" y="670049"/>
                  <a:pt x="30001" y="660048"/>
                </a:cubicBezTo>
                <a:cubicBezTo>
                  <a:pt x="15150" y="600641"/>
                  <a:pt x="20001" y="633790"/>
                  <a:pt x="20001" y="560041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sd1:Users:yingfeng:Desktop: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5"/>
          <a:stretch>
            <a:fillRect/>
          </a:stretch>
        </p:blipFill>
        <p:spPr bwMode="auto">
          <a:xfrm>
            <a:off x="3868438" y="0"/>
            <a:ext cx="1464970" cy="140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sd1:Users:yingfeng:Desktop:images-3.jpe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194" y="1303662"/>
            <a:ext cx="274320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sd1:Users:yingfeng:Desktop:images-6.jpe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48" y="1654443"/>
            <a:ext cx="2989201" cy="92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ssd1:Users:yingfeng:Desktop:Unknown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8" r="51526" b="7553"/>
          <a:stretch>
            <a:fillRect/>
          </a:stretch>
        </p:blipFill>
        <p:spPr bwMode="auto">
          <a:xfrm>
            <a:off x="2582843" y="3464249"/>
            <a:ext cx="199813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ssd1:Users:yingfeng:Desktop:Unknown.jpeg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2" t="8418" b="7553"/>
          <a:stretch>
            <a:fillRect/>
          </a:stretch>
        </p:blipFill>
        <p:spPr bwMode="auto">
          <a:xfrm>
            <a:off x="4580977" y="3464249"/>
            <a:ext cx="212513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2" r="7604" b="13582"/>
          <a:stretch/>
        </p:blipFill>
        <p:spPr bwMode="auto">
          <a:xfrm>
            <a:off x="5906456" y="1721289"/>
            <a:ext cx="1245404" cy="287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1"/>
          <p:cNvSpPr/>
          <p:nvPr/>
        </p:nvSpPr>
        <p:spPr>
          <a:xfrm>
            <a:off x="4039111" y="1313187"/>
            <a:ext cx="1081617" cy="288925"/>
          </a:xfrm>
          <a:custGeom>
            <a:avLst/>
            <a:gdLst>
              <a:gd name="connsiteX0" fmla="*/ 10001 w 1615131"/>
              <a:gd name="connsiteY0" fmla="*/ 740054 h 1230090"/>
              <a:gd name="connsiteX1" fmla="*/ 20001 w 1615131"/>
              <a:gd name="connsiteY1" fmla="*/ 420031 h 1230090"/>
              <a:gd name="connsiteX2" fmla="*/ 30001 w 1615131"/>
              <a:gd name="connsiteY2" fmla="*/ 390028 h 1230090"/>
              <a:gd name="connsiteX3" fmla="*/ 130004 w 1615131"/>
              <a:gd name="connsiteY3" fmla="*/ 290021 h 1230090"/>
              <a:gd name="connsiteX4" fmla="*/ 190005 w 1615131"/>
              <a:gd name="connsiteY4" fmla="*/ 250018 h 1230090"/>
              <a:gd name="connsiteX5" fmla="*/ 260007 w 1615131"/>
              <a:gd name="connsiteY5" fmla="*/ 190014 h 1230090"/>
              <a:gd name="connsiteX6" fmla="*/ 280008 w 1615131"/>
              <a:gd name="connsiteY6" fmla="*/ 170012 h 1230090"/>
              <a:gd name="connsiteX7" fmla="*/ 310009 w 1615131"/>
              <a:gd name="connsiteY7" fmla="*/ 150011 h 1230090"/>
              <a:gd name="connsiteX8" fmla="*/ 340010 w 1615131"/>
              <a:gd name="connsiteY8" fmla="*/ 120009 h 1230090"/>
              <a:gd name="connsiteX9" fmla="*/ 420012 w 1615131"/>
              <a:gd name="connsiteY9" fmla="*/ 90007 h 1230090"/>
              <a:gd name="connsiteX10" fmla="*/ 510014 w 1615131"/>
              <a:gd name="connsiteY10" fmla="*/ 60004 h 1230090"/>
              <a:gd name="connsiteX11" fmla="*/ 600017 w 1615131"/>
              <a:gd name="connsiteY11" fmla="*/ 20001 h 1230090"/>
              <a:gd name="connsiteX12" fmla="*/ 690019 w 1615131"/>
              <a:gd name="connsiteY12" fmla="*/ 0 h 1230090"/>
              <a:gd name="connsiteX13" fmla="*/ 1140031 w 1615131"/>
              <a:gd name="connsiteY13" fmla="*/ 10001 h 1230090"/>
              <a:gd name="connsiteX14" fmla="*/ 1220034 w 1615131"/>
              <a:gd name="connsiteY14" fmla="*/ 30002 h 1230090"/>
              <a:gd name="connsiteX15" fmla="*/ 1360037 w 1615131"/>
              <a:gd name="connsiteY15" fmla="*/ 60004 h 1230090"/>
              <a:gd name="connsiteX16" fmla="*/ 1390038 w 1615131"/>
              <a:gd name="connsiteY16" fmla="*/ 70005 h 1230090"/>
              <a:gd name="connsiteX17" fmla="*/ 1440040 w 1615131"/>
              <a:gd name="connsiteY17" fmla="*/ 110008 h 1230090"/>
              <a:gd name="connsiteX18" fmla="*/ 1510042 w 1615131"/>
              <a:gd name="connsiteY18" fmla="*/ 190014 h 1230090"/>
              <a:gd name="connsiteX19" fmla="*/ 1540042 w 1615131"/>
              <a:gd name="connsiteY19" fmla="*/ 220016 h 1230090"/>
              <a:gd name="connsiteX20" fmla="*/ 1550043 w 1615131"/>
              <a:gd name="connsiteY20" fmla="*/ 260019 h 1230090"/>
              <a:gd name="connsiteX21" fmla="*/ 1580043 w 1615131"/>
              <a:gd name="connsiteY21" fmla="*/ 280020 h 1230090"/>
              <a:gd name="connsiteX22" fmla="*/ 1600044 w 1615131"/>
              <a:gd name="connsiteY22" fmla="*/ 340025 h 1230090"/>
              <a:gd name="connsiteX23" fmla="*/ 1600044 w 1615131"/>
              <a:gd name="connsiteY23" fmla="*/ 870063 h 1230090"/>
              <a:gd name="connsiteX24" fmla="*/ 1590044 w 1615131"/>
              <a:gd name="connsiteY24" fmla="*/ 900066 h 1230090"/>
              <a:gd name="connsiteX25" fmla="*/ 1570043 w 1615131"/>
              <a:gd name="connsiteY25" fmla="*/ 950069 h 1230090"/>
              <a:gd name="connsiteX26" fmla="*/ 1540042 w 1615131"/>
              <a:gd name="connsiteY26" fmla="*/ 980071 h 1230090"/>
              <a:gd name="connsiteX27" fmla="*/ 1470040 w 1615131"/>
              <a:gd name="connsiteY27" fmla="*/ 1060077 h 1230090"/>
              <a:gd name="connsiteX28" fmla="*/ 1440040 w 1615131"/>
              <a:gd name="connsiteY28" fmla="*/ 1080079 h 1230090"/>
              <a:gd name="connsiteX29" fmla="*/ 1400039 w 1615131"/>
              <a:gd name="connsiteY29" fmla="*/ 1120082 h 1230090"/>
              <a:gd name="connsiteX30" fmla="*/ 1360037 w 1615131"/>
              <a:gd name="connsiteY30" fmla="*/ 1130082 h 1230090"/>
              <a:gd name="connsiteX31" fmla="*/ 1290036 w 1615131"/>
              <a:gd name="connsiteY31" fmla="*/ 1150084 h 1230090"/>
              <a:gd name="connsiteX32" fmla="*/ 1200033 w 1615131"/>
              <a:gd name="connsiteY32" fmla="*/ 1170085 h 1230090"/>
              <a:gd name="connsiteX33" fmla="*/ 960027 w 1615131"/>
              <a:gd name="connsiteY33" fmla="*/ 1230090 h 1230090"/>
              <a:gd name="connsiteX34" fmla="*/ 570016 w 1615131"/>
              <a:gd name="connsiteY34" fmla="*/ 1220089 h 1230090"/>
              <a:gd name="connsiteX35" fmla="*/ 510014 w 1615131"/>
              <a:gd name="connsiteY35" fmla="*/ 1210088 h 1230090"/>
              <a:gd name="connsiteX36" fmla="*/ 420012 w 1615131"/>
              <a:gd name="connsiteY36" fmla="*/ 1190087 h 1230090"/>
              <a:gd name="connsiteX37" fmla="*/ 390011 w 1615131"/>
              <a:gd name="connsiteY37" fmla="*/ 1180086 h 1230090"/>
              <a:gd name="connsiteX38" fmla="*/ 350010 w 1615131"/>
              <a:gd name="connsiteY38" fmla="*/ 1160085 h 1230090"/>
              <a:gd name="connsiteX39" fmla="*/ 290008 w 1615131"/>
              <a:gd name="connsiteY39" fmla="*/ 1150084 h 1230090"/>
              <a:gd name="connsiteX40" fmla="*/ 260007 w 1615131"/>
              <a:gd name="connsiteY40" fmla="*/ 1130082 h 1230090"/>
              <a:gd name="connsiteX41" fmla="*/ 230007 w 1615131"/>
              <a:gd name="connsiteY41" fmla="*/ 1120082 h 1230090"/>
              <a:gd name="connsiteX42" fmla="*/ 210006 w 1615131"/>
              <a:gd name="connsiteY42" fmla="*/ 1090079 h 1230090"/>
              <a:gd name="connsiteX43" fmla="*/ 150004 w 1615131"/>
              <a:gd name="connsiteY43" fmla="*/ 1040076 h 1230090"/>
              <a:gd name="connsiteX44" fmla="*/ 110003 w 1615131"/>
              <a:gd name="connsiteY44" fmla="*/ 990072 h 1230090"/>
              <a:gd name="connsiteX45" fmla="*/ 80002 w 1615131"/>
              <a:gd name="connsiteY45" fmla="*/ 930068 h 1230090"/>
              <a:gd name="connsiteX46" fmla="*/ 70002 w 1615131"/>
              <a:gd name="connsiteY46" fmla="*/ 900066 h 1230090"/>
              <a:gd name="connsiteX47" fmla="*/ 50002 w 1615131"/>
              <a:gd name="connsiteY47" fmla="*/ 860063 h 1230090"/>
              <a:gd name="connsiteX48" fmla="*/ 40001 w 1615131"/>
              <a:gd name="connsiteY48" fmla="*/ 830061 h 1230090"/>
              <a:gd name="connsiteX49" fmla="*/ 20001 w 1615131"/>
              <a:gd name="connsiteY49" fmla="*/ 810059 h 1230090"/>
              <a:gd name="connsiteX50" fmla="*/ 0 w 1615131"/>
              <a:gd name="connsiteY50" fmla="*/ 730053 h 1230090"/>
              <a:gd name="connsiteX51" fmla="*/ 10001 w 1615131"/>
              <a:gd name="connsiteY51" fmla="*/ 690050 h 1230090"/>
              <a:gd name="connsiteX52" fmla="*/ 30001 w 1615131"/>
              <a:gd name="connsiteY52" fmla="*/ 660048 h 1230090"/>
              <a:gd name="connsiteX53" fmla="*/ 20001 w 1615131"/>
              <a:gd name="connsiteY53" fmla="*/ 560041 h 123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15131" h="1230090">
                <a:moveTo>
                  <a:pt x="10001" y="740054"/>
                </a:moveTo>
                <a:cubicBezTo>
                  <a:pt x="13334" y="633380"/>
                  <a:pt x="13913" y="526584"/>
                  <a:pt x="20001" y="420031"/>
                </a:cubicBezTo>
                <a:cubicBezTo>
                  <a:pt x="20602" y="409506"/>
                  <a:pt x="24154" y="398800"/>
                  <a:pt x="30001" y="390028"/>
                </a:cubicBezTo>
                <a:cubicBezTo>
                  <a:pt x="60875" y="343714"/>
                  <a:pt x="86555" y="321621"/>
                  <a:pt x="130004" y="290021"/>
                </a:cubicBezTo>
                <a:cubicBezTo>
                  <a:pt x="149444" y="275882"/>
                  <a:pt x="170952" y="264675"/>
                  <a:pt x="190005" y="250018"/>
                </a:cubicBezTo>
                <a:cubicBezTo>
                  <a:pt x="214364" y="231279"/>
                  <a:pt x="237037" y="210432"/>
                  <a:pt x="260007" y="190014"/>
                </a:cubicBezTo>
                <a:cubicBezTo>
                  <a:pt x="267054" y="183750"/>
                  <a:pt x="272645" y="175902"/>
                  <a:pt x="280008" y="170012"/>
                </a:cubicBezTo>
                <a:cubicBezTo>
                  <a:pt x="289393" y="162504"/>
                  <a:pt x="300776" y="157705"/>
                  <a:pt x="310009" y="150011"/>
                </a:cubicBezTo>
                <a:cubicBezTo>
                  <a:pt x="320874" y="140957"/>
                  <a:pt x="328502" y="128230"/>
                  <a:pt x="340010" y="120009"/>
                </a:cubicBezTo>
                <a:cubicBezTo>
                  <a:pt x="368171" y="99893"/>
                  <a:pt x="387798" y="98060"/>
                  <a:pt x="420012" y="90007"/>
                </a:cubicBezTo>
                <a:cubicBezTo>
                  <a:pt x="503548" y="48236"/>
                  <a:pt x="413091" y="89082"/>
                  <a:pt x="510014" y="60004"/>
                </a:cubicBezTo>
                <a:cubicBezTo>
                  <a:pt x="601259" y="32629"/>
                  <a:pt x="521204" y="49557"/>
                  <a:pt x="600017" y="20001"/>
                </a:cubicBezTo>
                <a:cubicBezTo>
                  <a:pt x="616150" y="13951"/>
                  <a:pt x="676451" y="2714"/>
                  <a:pt x="690019" y="0"/>
                </a:cubicBezTo>
                <a:cubicBezTo>
                  <a:pt x="840023" y="3334"/>
                  <a:pt x="990230" y="1521"/>
                  <a:pt x="1140031" y="10001"/>
                </a:cubicBezTo>
                <a:cubicBezTo>
                  <a:pt x="1167475" y="11555"/>
                  <a:pt x="1193079" y="24611"/>
                  <a:pt x="1220034" y="30002"/>
                </a:cubicBezTo>
                <a:cubicBezTo>
                  <a:pt x="1258266" y="37649"/>
                  <a:pt x="1317479" y="47844"/>
                  <a:pt x="1360037" y="60004"/>
                </a:cubicBezTo>
                <a:cubicBezTo>
                  <a:pt x="1370173" y="62900"/>
                  <a:pt x="1380038" y="66671"/>
                  <a:pt x="1390038" y="70005"/>
                </a:cubicBezTo>
                <a:cubicBezTo>
                  <a:pt x="1468024" y="147995"/>
                  <a:pt x="1339113" y="21692"/>
                  <a:pt x="1440040" y="110008"/>
                </a:cubicBezTo>
                <a:cubicBezTo>
                  <a:pt x="1535905" y="193894"/>
                  <a:pt x="1457913" y="127456"/>
                  <a:pt x="1510042" y="190014"/>
                </a:cubicBezTo>
                <a:cubicBezTo>
                  <a:pt x="1519096" y="200879"/>
                  <a:pt x="1530042" y="210015"/>
                  <a:pt x="1540042" y="220016"/>
                </a:cubicBezTo>
                <a:cubicBezTo>
                  <a:pt x="1543376" y="233350"/>
                  <a:pt x="1542419" y="248583"/>
                  <a:pt x="1550043" y="260019"/>
                </a:cubicBezTo>
                <a:cubicBezTo>
                  <a:pt x="1556710" y="270019"/>
                  <a:pt x="1573673" y="269828"/>
                  <a:pt x="1580043" y="280020"/>
                </a:cubicBezTo>
                <a:cubicBezTo>
                  <a:pt x="1591217" y="297899"/>
                  <a:pt x="1600044" y="340025"/>
                  <a:pt x="1600044" y="340025"/>
                </a:cubicBezTo>
                <a:cubicBezTo>
                  <a:pt x="1622784" y="567438"/>
                  <a:pt x="1617355" y="471870"/>
                  <a:pt x="1600044" y="870063"/>
                </a:cubicBezTo>
                <a:cubicBezTo>
                  <a:pt x="1599586" y="880595"/>
                  <a:pt x="1593745" y="890195"/>
                  <a:pt x="1590044" y="900066"/>
                </a:cubicBezTo>
                <a:cubicBezTo>
                  <a:pt x="1583741" y="916875"/>
                  <a:pt x="1579557" y="934846"/>
                  <a:pt x="1570043" y="950069"/>
                </a:cubicBezTo>
                <a:cubicBezTo>
                  <a:pt x="1562547" y="962062"/>
                  <a:pt x="1549096" y="969206"/>
                  <a:pt x="1540042" y="980071"/>
                </a:cubicBezTo>
                <a:cubicBezTo>
                  <a:pt x="1487904" y="1042641"/>
                  <a:pt x="1565928" y="976171"/>
                  <a:pt x="1470040" y="1060077"/>
                </a:cubicBezTo>
                <a:cubicBezTo>
                  <a:pt x="1460995" y="1067992"/>
                  <a:pt x="1449165" y="1072257"/>
                  <a:pt x="1440040" y="1080079"/>
                </a:cubicBezTo>
                <a:cubicBezTo>
                  <a:pt x="1425723" y="1092352"/>
                  <a:pt x="1416030" y="1110088"/>
                  <a:pt x="1400039" y="1120082"/>
                </a:cubicBezTo>
                <a:cubicBezTo>
                  <a:pt x="1388384" y="1127367"/>
                  <a:pt x="1373297" y="1126465"/>
                  <a:pt x="1360037" y="1130082"/>
                </a:cubicBezTo>
                <a:cubicBezTo>
                  <a:pt x="1336625" y="1136467"/>
                  <a:pt x="1313579" y="1144198"/>
                  <a:pt x="1290036" y="1150084"/>
                </a:cubicBezTo>
                <a:cubicBezTo>
                  <a:pt x="1260221" y="1157538"/>
                  <a:pt x="1229536" y="1161479"/>
                  <a:pt x="1200033" y="1170085"/>
                </a:cubicBezTo>
                <a:cubicBezTo>
                  <a:pt x="980164" y="1234216"/>
                  <a:pt x="1126025" y="1211644"/>
                  <a:pt x="960027" y="1230090"/>
                </a:cubicBezTo>
                <a:lnTo>
                  <a:pt x="570016" y="1220089"/>
                </a:lnTo>
                <a:cubicBezTo>
                  <a:pt x="549759" y="1219189"/>
                  <a:pt x="529963" y="1213715"/>
                  <a:pt x="510014" y="1210088"/>
                </a:cubicBezTo>
                <a:cubicBezTo>
                  <a:pt x="481672" y="1204935"/>
                  <a:pt x="448091" y="1198110"/>
                  <a:pt x="420012" y="1190087"/>
                </a:cubicBezTo>
                <a:cubicBezTo>
                  <a:pt x="409876" y="1187191"/>
                  <a:pt x="399700" y="1184239"/>
                  <a:pt x="390011" y="1180086"/>
                </a:cubicBezTo>
                <a:cubicBezTo>
                  <a:pt x="376309" y="1174213"/>
                  <a:pt x="364289" y="1164369"/>
                  <a:pt x="350010" y="1160085"/>
                </a:cubicBezTo>
                <a:cubicBezTo>
                  <a:pt x="330589" y="1154258"/>
                  <a:pt x="310009" y="1153418"/>
                  <a:pt x="290008" y="1150084"/>
                </a:cubicBezTo>
                <a:cubicBezTo>
                  <a:pt x="280008" y="1143417"/>
                  <a:pt x="270757" y="1135457"/>
                  <a:pt x="260007" y="1130082"/>
                </a:cubicBezTo>
                <a:cubicBezTo>
                  <a:pt x="250579" y="1125368"/>
                  <a:pt x="238238" y="1126667"/>
                  <a:pt x="230007" y="1120082"/>
                </a:cubicBezTo>
                <a:cubicBezTo>
                  <a:pt x="220622" y="1112573"/>
                  <a:pt x="218505" y="1098578"/>
                  <a:pt x="210006" y="1090079"/>
                </a:cubicBezTo>
                <a:cubicBezTo>
                  <a:pt x="131342" y="1011412"/>
                  <a:pt x="231919" y="1138379"/>
                  <a:pt x="150004" y="1040076"/>
                </a:cubicBezTo>
                <a:cubicBezTo>
                  <a:pt x="86925" y="964377"/>
                  <a:pt x="168195" y="1048267"/>
                  <a:pt x="110003" y="990072"/>
                </a:cubicBezTo>
                <a:cubicBezTo>
                  <a:pt x="84868" y="914661"/>
                  <a:pt x="118774" y="1007614"/>
                  <a:pt x="80002" y="930068"/>
                </a:cubicBezTo>
                <a:cubicBezTo>
                  <a:pt x="75288" y="920639"/>
                  <a:pt x="74154" y="909755"/>
                  <a:pt x="70002" y="900066"/>
                </a:cubicBezTo>
                <a:cubicBezTo>
                  <a:pt x="64130" y="886363"/>
                  <a:pt x="55874" y="873766"/>
                  <a:pt x="50002" y="860063"/>
                </a:cubicBezTo>
                <a:cubicBezTo>
                  <a:pt x="45850" y="850374"/>
                  <a:pt x="45424" y="839101"/>
                  <a:pt x="40001" y="830061"/>
                </a:cubicBezTo>
                <a:cubicBezTo>
                  <a:pt x="35150" y="821976"/>
                  <a:pt x="26668" y="816726"/>
                  <a:pt x="20001" y="810059"/>
                </a:cubicBezTo>
                <a:cubicBezTo>
                  <a:pt x="12110" y="786386"/>
                  <a:pt x="0" y="754186"/>
                  <a:pt x="0" y="730053"/>
                </a:cubicBezTo>
                <a:cubicBezTo>
                  <a:pt x="0" y="716308"/>
                  <a:pt x="4587" y="702683"/>
                  <a:pt x="10001" y="690050"/>
                </a:cubicBezTo>
                <a:cubicBezTo>
                  <a:pt x="14735" y="679003"/>
                  <a:pt x="23334" y="670049"/>
                  <a:pt x="30001" y="660048"/>
                </a:cubicBezTo>
                <a:cubicBezTo>
                  <a:pt x="15150" y="600641"/>
                  <a:pt x="20001" y="633790"/>
                  <a:pt x="20001" y="560041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224194" y="3346774"/>
            <a:ext cx="1081616" cy="288925"/>
          </a:xfrm>
          <a:custGeom>
            <a:avLst/>
            <a:gdLst>
              <a:gd name="connsiteX0" fmla="*/ 10001 w 1615131"/>
              <a:gd name="connsiteY0" fmla="*/ 740054 h 1230090"/>
              <a:gd name="connsiteX1" fmla="*/ 20001 w 1615131"/>
              <a:gd name="connsiteY1" fmla="*/ 420031 h 1230090"/>
              <a:gd name="connsiteX2" fmla="*/ 30001 w 1615131"/>
              <a:gd name="connsiteY2" fmla="*/ 390028 h 1230090"/>
              <a:gd name="connsiteX3" fmla="*/ 130004 w 1615131"/>
              <a:gd name="connsiteY3" fmla="*/ 290021 h 1230090"/>
              <a:gd name="connsiteX4" fmla="*/ 190005 w 1615131"/>
              <a:gd name="connsiteY4" fmla="*/ 250018 h 1230090"/>
              <a:gd name="connsiteX5" fmla="*/ 260007 w 1615131"/>
              <a:gd name="connsiteY5" fmla="*/ 190014 h 1230090"/>
              <a:gd name="connsiteX6" fmla="*/ 280008 w 1615131"/>
              <a:gd name="connsiteY6" fmla="*/ 170012 h 1230090"/>
              <a:gd name="connsiteX7" fmla="*/ 310009 w 1615131"/>
              <a:gd name="connsiteY7" fmla="*/ 150011 h 1230090"/>
              <a:gd name="connsiteX8" fmla="*/ 340010 w 1615131"/>
              <a:gd name="connsiteY8" fmla="*/ 120009 h 1230090"/>
              <a:gd name="connsiteX9" fmla="*/ 420012 w 1615131"/>
              <a:gd name="connsiteY9" fmla="*/ 90007 h 1230090"/>
              <a:gd name="connsiteX10" fmla="*/ 510014 w 1615131"/>
              <a:gd name="connsiteY10" fmla="*/ 60004 h 1230090"/>
              <a:gd name="connsiteX11" fmla="*/ 600017 w 1615131"/>
              <a:gd name="connsiteY11" fmla="*/ 20001 h 1230090"/>
              <a:gd name="connsiteX12" fmla="*/ 690019 w 1615131"/>
              <a:gd name="connsiteY12" fmla="*/ 0 h 1230090"/>
              <a:gd name="connsiteX13" fmla="*/ 1140031 w 1615131"/>
              <a:gd name="connsiteY13" fmla="*/ 10001 h 1230090"/>
              <a:gd name="connsiteX14" fmla="*/ 1220034 w 1615131"/>
              <a:gd name="connsiteY14" fmla="*/ 30002 h 1230090"/>
              <a:gd name="connsiteX15" fmla="*/ 1360037 w 1615131"/>
              <a:gd name="connsiteY15" fmla="*/ 60004 h 1230090"/>
              <a:gd name="connsiteX16" fmla="*/ 1390038 w 1615131"/>
              <a:gd name="connsiteY16" fmla="*/ 70005 h 1230090"/>
              <a:gd name="connsiteX17" fmla="*/ 1440040 w 1615131"/>
              <a:gd name="connsiteY17" fmla="*/ 110008 h 1230090"/>
              <a:gd name="connsiteX18" fmla="*/ 1510042 w 1615131"/>
              <a:gd name="connsiteY18" fmla="*/ 190014 h 1230090"/>
              <a:gd name="connsiteX19" fmla="*/ 1540042 w 1615131"/>
              <a:gd name="connsiteY19" fmla="*/ 220016 h 1230090"/>
              <a:gd name="connsiteX20" fmla="*/ 1550043 w 1615131"/>
              <a:gd name="connsiteY20" fmla="*/ 260019 h 1230090"/>
              <a:gd name="connsiteX21" fmla="*/ 1580043 w 1615131"/>
              <a:gd name="connsiteY21" fmla="*/ 280020 h 1230090"/>
              <a:gd name="connsiteX22" fmla="*/ 1600044 w 1615131"/>
              <a:gd name="connsiteY22" fmla="*/ 340025 h 1230090"/>
              <a:gd name="connsiteX23" fmla="*/ 1600044 w 1615131"/>
              <a:gd name="connsiteY23" fmla="*/ 870063 h 1230090"/>
              <a:gd name="connsiteX24" fmla="*/ 1590044 w 1615131"/>
              <a:gd name="connsiteY24" fmla="*/ 900066 h 1230090"/>
              <a:gd name="connsiteX25" fmla="*/ 1570043 w 1615131"/>
              <a:gd name="connsiteY25" fmla="*/ 950069 h 1230090"/>
              <a:gd name="connsiteX26" fmla="*/ 1540042 w 1615131"/>
              <a:gd name="connsiteY26" fmla="*/ 980071 h 1230090"/>
              <a:gd name="connsiteX27" fmla="*/ 1470040 w 1615131"/>
              <a:gd name="connsiteY27" fmla="*/ 1060077 h 1230090"/>
              <a:gd name="connsiteX28" fmla="*/ 1440040 w 1615131"/>
              <a:gd name="connsiteY28" fmla="*/ 1080079 h 1230090"/>
              <a:gd name="connsiteX29" fmla="*/ 1400039 w 1615131"/>
              <a:gd name="connsiteY29" fmla="*/ 1120082 h 1230090"/>
              <a:gd name="connsiteX30" fmla="*/ 1360037 w 1615131"/>
              <a:gd name="connsiteY30" fmla="*/ 1130082 h 1230090"/>
              <a:gd name="connsiteX31" fmla="*/ 1290036 w 1615131"/>
              <a:gd name="connsiteY31" fmla="*/ 1150084 h 1230090"/>
              <a:gd name="connsiteX32" fmla="*/ 1200033 w 1615131"/>
              <a:gd name="connsiteY32" fmla="*/ 1170085 h 1230090"/>
              <a:gd name="connsiteX33" fmla="*/ 960027 w 1615131"/>
              <a:gd name="connsiteY33" fmla="*/ 1230090 h 1230090"/>
              <a:gd name="connsiteX34" fmla="*/ 570016 w 1615131"/>
              <a:gd name="connsiteY34" fmla="*/ 1220089 h 1230090"/>
              <a:gd name="connsiteX35" fmla="*/ 510014 w 1615131"/>
              <a:gd name="connsiteY35" fmla="*/ 1210088 h 1230090"/>
              <a:gd name="connsiteX36" fmla="*/ 420012 w 1615131"/>
              <a:gd name="connsiteY36" fmla="*/ 1190087 h 1230090"/>
              <a:gd name="connsiteX37" fmla="*/ 390011 w 1615131"/>
              <a:gd name="connsiteY37" fmla="*/ 1180086 h 1230090"/>
              <a:gd name="connsiteX38" fmla="*/ 350010 w 1615131"/>
              <a:gd name="connsiteY38" fmla="*/ 1160085 h 1230090"/>
              <a:gd name="connsiteX39" fmla="*/ 290008 w 1615131"/>
              <a:gd name="connsiteY39" fmla="*/ 1150084 h 1230090"/>
              <a:gd name="connsiteX40" fmla="*/ 260007 w 1615131"/>
              <a:gd name="connsiteY40" fmla="*/ 1130082 h 1230090"/>
              <a:gd name="connsiteX41" fmla="*/ 230007 w 1615131"/>
              <a:gd name="connsiteY41" fmla="*/ 1120082 h 1230090"/>
              <a:gd name="connsiteX42" fmla="*/ 210006 w 1615131"/>
              <a:gd name="connsiteY42" fmla="*/ 1090079 h 1230090"/>
              <a:gd name="connsiteX43" fmla="*/ 150004 w 1615131"/>
              <a:gd name="connsiteY43" fmla="*/ 1040076 h 1230090"/>
              <a:gd name="connsiteX44" fmla="*/ 110003 w 1615131"/>
              <a:gd name="connsiteY44" fmla="*/ 990072 h 1230090"/>
              <a:gd name="connsiteX45" fmla="*/ 80002 w 1615131"/>
              <a:gd name="connsiteY45" fmla="*/ 930068 h 1230090"/>
              <a:gd name="connsiteX46" fmla="*/ 70002 w 1615131"/>
              <a:gd name="connsiteY46" fmla="*/ 900066 h 1230090"/>
              <a:gd name="connsiteX47" fmla="*/ 50002 w 1615131"/>
              <a:gd name="connsiteY47" fmla="*/ 860063 h 1230090"/>
              <a:gd name="connsiteX48" fmla="*/ 40001 w 1615131"/>
              <a:gd name="connsiteY48" fmla="*/ 830061 h 1230090"/>
              <a:gd name="connsiteX49" fmla="*/ 20001 w 1615131"/>
              <a:gd name="connsiteY49" fmla="*/ 810059 h 1230090"/>
              <a:gd name="connsiteX50" fmla="*/ 0 w 1615131"/>
              <a:gd name="connsiteY50" fmla="*/ 730053 h 1230090"/>
              <a:gd name="connsiteX51" fmla="*/ 10001 w 1615131"/>
              <a:gd name="connsiteY51" fmla="*/ 690050 h 1230090"/>
              <a:gd name="connsiteX52" fmla="*/ 30001 w 1615131"/>
              <a:gd name="connsiteY52" fmla="*/ 660048 h 1230090"/>
              <a:gd name="connsiteX53" fmla="*/ 20001 w 1615131"/>
              <a:gd name="connsiteY53" fmla="*/ 560041 h 123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15131" h="1230090">
                <a:moveTo>
                  <a:pt x="10001" y="740054"/>
                </a:moveTo>
                <a:cubicBezTo>
                  <a:pt x="13334" y="633380"/>
                  <a:pt x="13913" y="526584"/>
                  <a:pt x="20001" y="420031"/>
                </a:cubicBezTo>
                <a:cubicBezTo>
                  <a:pt x="20602" y="409506"/>
                  <a:pt x="24154" y="398800"/>
                  <a:pt x="30001" y="390028"/>
                </a:cubicBezTo>
                <a:cubicBezTo>
                  <a:pt x="60875" y="343714"/>
                  <a:pt x="86555" y="321621"/>
                  <a:pt x="130004" y="290021"/>
                </a:cubicBezTo>
                <a:cubicBezTo>
                  <a:pt x="149444" y="275882"/>
                  <a:pt x="170952" y="264675"/>
                  <a:pt x="190005" y="250018"/>
                </a:cubicBezTo>
                <a:cubicBezTo>
                  <a:pt x="214364" y="231279"/>
                  <a:pt x="237037" y="210432"/>
                  <a:pt x="260007" y="190014"/>
                </a:cubicBezTo>
                <a:cubicBezTo>
                  <a:pt x="267054" y="183750"/>
                  <a:pt x="272645" y="175902"/>
                  <a:pt x="280008" y="170012"/>
                </a:cubicBezTo>
                <a:cubicBezTo>
                  <a:pt x="289393" y="162504"/>
                  <a:pt x="300776" y="157705"/>
                  <a:pt x="310009" y="150011"/>
                </a:cubicBezTo>
                <a:cubicBezTo>
                  <a:pt x="320874" y="140957"/>
                  <a:pt x="328502" y="128230"/>
                  <a:pt x="340010" y="120009"/>
                </a:cubicBezTo>
                <a:cubicBezTo>
                  <a:pt x="368171" y="99893"/>
                  <a:pt x="387798" y="98060"/>
                  <a:pt x="420012" y="90007"/>
                </a:cubicBezTo>
                <a:cubicBezTo>
                  <a:pt x="503548" y="48236"/>
                  <a:pt x="413091" y="89082"/>
                  <a:pt x="510014" y="60004"/>
                </a:cubicBezTo>
                <a:cubicBezTo>
                  <a:pt x="601259" y="32629"/>
                  <a:pt x="521204" y="49557"/>
                  <a:pt x="600017" y="20001"/>
                </a:cubicBezTo>
                <a:cubicBezTo>
                  <a:pt x="616150" y="13951"/>
                  <a:pt x="676451" y="2714"/>
                  <a:pt x="690019" y="0"/>
                </a:cubicBezTo>
                <a:cubicBezTo>
                  <a:pt x="840023" y="3334"/>
                  <a:pt x="990230" y="1521"/>
                  <a:pt x="1140031" y="10001"/>
                </a:cubicBezTo>
                <a:cubicBezTo>
                  <a:pt x="1167475" y="11555"/>
                  <a:pt x="1193079" y="24611"/>
                  <a:pt x="1220034" y="30002"/>
                </a:cubicBezTo>
                <a:cubicBezTo>
                  <a:pt x="1258266" y="37649"/>
                  <a:pt x="1317479" y="47844"/>
                  <a:pt x="1360037" y="60004"/>
                </a:cubicBezTo>
                <a:cubicBezTo>
                  <a:pt x="1370173" y="62900"/>
                  <a:pt x="1380038" y="66671"/>
                  <a:pt x="1390038" y="70005"/>
                </a:cubicBezTo>
                <a:cubicBezTo>
                  <a:pt x="1468024" y="147995"/>
                  <a:pt x="1339113" y="21692"/>
                  <a:pt x="1440040" y="110008"/>
                </a:cubicBezTo>
                <a:cubicBezTo>
                  <a:pt x="1535905" y="193894"/>
                  <a:pt x="1457913" y="127456"/>
                  <a:pt x="1510042" y="190014"/>
                </a:cubicBezTo>
                <a:cubicBezTo>
                  <a:pt x="1519096" y="200879"/>
                  <a:pt x="1530042" y="210015"/>
                  <a:pt x="1540042" y="220016"/>
                </a:cubicBezTo>
                <a:cubicBezTo>
                  <a:pt x="1543376" y="233350"/>
                  <a:pt x="1542419" y="248583"/>
                  <a:pt x="1550043" y="260019"/>
                </a:cubicBezTo>
                <a:cubicBezTo>
                  <a:pt x="1556710" y="270019"/>
                  <a:pt x="1573673" y="269828"/>
                  <a:pt x="1580043" y="280020"/>
                </a:cubicBezTo>
                <a:cubicBezTo>
                  <a:pt x="1591217" y="297899"/>
                  <a:pt x="1600044" y="340025"/>
                  <a:pt x="1600044" y="340025"/>
                </a:cubicBezTo>
                <a:cubicBezTo>
                  <a:pt x="1622784" y="567438"/>
                  <a:pt x="1617355" y="471870"/>
                  <a:pt x="1600044" y="870063"/>
                </a:cubicBezTo>
                <a:cubicBezTo>
                  <a:pt x="1599586" y="880595"/>
                  <a:pt x="1593745" y="890195"/>
                  <a:pt x="1590044" y="900066"/>
                </a:cubicBezTo>
                <a:cubicBezTo>
                  <a:pt x="1583741" y="916875"/>
                  <a:pt x="1579557" y="934846"/>
                  <a:pt x="1570043" y="950069"/>
                </a:cubicBezTo>
                <a:cubicBezTo>
                  <a:pt x="1562547" y="962062"/>
                  <a:pt x="1549096" y="969206"/>
                  <a:pt x="1540042" y="980071"/>
                </a:cubicBezTo>
                <a:cubicBezTo>
                  <a:pt x="1487904" y="1042641"/>
                  <a:pt x="1565928" y="976171"/>
                  <a:pt x="1470040" y="1060077"/>
                </a:cubicBezTo>
                <a:cubicBezTo>
                  <a:pt x="1460995" y="1067992"/>
                  <a:pt x="1449165" y="1072257"/>
                  <a:pt x="1440040" y="1080079"/>
                </a:cubicBezTo>
                <a:cubicBezTo>
                  <a:pt x="1425723" y="1092352"/>
                  <a:pt x="1416030" y="1110088"/>
                  <a:pt x="1400039" y="1120082"/>
                </a:cubicBezTo>
                <a:cubicBezTo>
                  <a:pt x="1388384" y="1127367"/>
                  <a:pt x="1373297" y="1126465"/>
                  <a:pt x="1360037" y="1130082"/>
                </a:cubicBezTo>
                <a:cubicBezTo>
                  <a:pt x="1336625" y="1136467"/>
                  <a:pt x="1313579" y="1144198"/>
                  <a:pt x="1290036" y="1150084"/>
                </a:cubicBezTo>
                <a:cubicBezTo>
                  <a:pt x="1260221" y="1157538"/>
                  <a:pt x="1229536" y="1161479"/>
                  <a:pt x="1200033" y="1170085"/>
                </a:cubicBezTo>
                <a:cubicBezTo>
                  <a:pt x="980164" y="1234216"/>
                  <a:pt x="1126025" y="1211644"/>
                  <a:pt x="960027" y="1230090"/>
                </a:cubicBezTo>
                <a:lnTo>
                  <a:pt x="570016" y="1220089"/>
                </a:lnTo>
                <a:cubicBezTo>
                  <a:pt x="549759" y="1219189"/>
                  <a:pt x="529963" y="1213715"/>
                  <a:pt x="510014" y="1210088"/>
                </a:cubicBezTo>
                <a:cubicBezTo>
                  <a:pt x="481672" y="1204935"/>
                  <a:pt x="448091" y="1198110"/>
                  <a:pt x="420012" y="1190087"/>
                </a:cubicBezTo>
                <a:cubicBezTo>
                  <a:pt x="409876" y="1187191"/>
                  <a:pt x="399700" y="1184239"/>
                  <a:pt x="390011" y="1180086"/>
                </a:cubicBezTo>
                <a:cubicBezTo>
                  <a:pt x="376309" y="1174213"/>
                  <a:pt x="364289" y="1164369"/>
                  <a:pt x="350010" y="1160085"/>
                </a:cubicBezTo>
                <a:cubicBezTo>
                  <a:pt x="330589" y="1154258"/>
                  <a:pt x="310009" y="1153418"/>
                  <a:pt x="290008" y="1150084"/>
                </a:cubicBezTo>
                <a:cubicBezTo>
                  <a:pt x="280008" y="1143417"/>
                  <a:pt x="270757" y="1135457"/>
                  <a:pt x="260007" y="1130082"/>
                </a:cubicBezTo>
                <a:cubicBezTo>
                  <a:pt x="250579" y="1125368"/>
                  <a:pt x="238238" y="1126667"/>
                  <a:pt x="230007" y="1120082"/>
                </a:cubicBezTo>
                <a:cubicBezTo>
                  <a:pt x="220622" y="1112573"/>
                  <a:pt x="218505" y="1098578"/>
                  <a:pt x="210006" y="1090079"/>
                </a:cubicBezTo>
                <a:cubicBezTo>
                  <a:pt x="131342" y="1011412"/>
                  <a:pt x="231919" y="1138379"/>
                  <a:pt x="150004" y="1040076"/>
                </a:cubicBezTo>
                <a:cubicBezTo>
                  <a:pt x="86925" y="964377"/>
                  <a:pt x="168195" y="1048267"/>
                  <a:pt x="110003" y="990072"/>
                </a:cubicBezTo>
                <a:cubicBezTo>
                  <a:pt x="84868" y="914661"/>
                  <a:pt x="118774" y="1007614"/>
                  <a:pt x="80002" y="930068"/>
                </a:cubicBezTo>
                <a:cubicBezTo>
                  <a:pt x="75288" y="920639"/>
                  <a:pt x="74154" y="909755"/>
                  <a:pt x="70002" y="900066"/>
                </a:cubicBezTo>
                <a:cubicBezTo>
                  <a:pt x="64130" y="886363"/>
                  <a:pt x="55874" y="873766"/>
                  <a:pt x="50002" y="860063"/>
                </a:cubicBezTo>
                <a:cubicBezTo>
                  <a:pt x="45850" y="850374"/>
                  <a:pt x="45424" y="839101"/>
                  <a:pt x="40001" y="830061"/>
                </a:cubicBezTo>
                <a:cubicBezTo>
                  <a:pt x="35150" y="821976"/>
                  <a:pt x="26668" y="816726"/>
                  <a:pt x="20001" y="810059"/>
                </a:cubicBezTo>
                <a:cubicBezTo>
                  <a:pt x="12110" y="786386"/>
                  <a:pt x="0" y="754186"/>
                  <a:pt x="0" y="730053"/>
                </a:cubicBezTo>
                <a:cubicBezTo>
                  <a:pt x="0" y="716308"/>
                  <a:pt x="4587" y="702683"/>
                  <a:pt x="10001" y="690050"/>
                </a:cubicBezTo>
                <a:cubicBezTo>
                  <a:pt x="14735" y="679003"/>
                  <a:pt x="23334" y="670049"/>
                  <a:pt x="30001" y="660048"/>
                </a:cubicBezTo>
                <a:cubicBezTo>
                  <a:pt x="15150" y="600641"/>
                  <a:pt x="20001" y="633790"/>
                  <a:pt x="20001" y="560041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858260" y="3319787"/>
            <a:ext cx="1081616" cy="288925"/>
          </a:xfrm>
          <a:custGeom>
            <a:avLst/>
            <a:gdLst>
              <a:gd name="connsiteX0" fmla="*/ 10001 w 1615131"/>
              <a:gd name="connsiteY0" fmla="*/ 740054 h 1230090"/>
              <a:gd name="connsiteX1" fmla="*/ 20001 w 1615131"/>
              <a:gd name="connsiteY1" fmla="*/ 420031 h 1230090"/>
              <a:gd name="connsiteX2" fmla="*/ 30001 w 1615131"/>
              <a:gd name="connsiteY2" fmla="*/ 390028 h 1230090"/>
              <a:gd name="connsiteX3" fmla="*/ 130004 w 1615131"/>
              <a:gd name="connsiteY3" fmla="*/ 290021 h 1230090"/>
              <a:gd name="connsiteX4" fmla="*/ 190005 w 1615131"/>
              <a:gd name="connsiteY4" fmla="*/ 250018 h 1230090"/>
              <a:gd name="connsiteX5" fmla="*/ 260007 w 1615131"/>
              <a:gd name="connsiteY5" fmla="*/ 190014 h 1230090"/>
              <a:gd name="connsiteX6" fmla="*/ 280008 w 1615131"/>
              <a:gd name="connsiteY6" fmla="*/ 170012 h 1230090"/>
              <a:gd name="connsiteX7" fmla="*/ 310009 w 1615131"/>
              <a:gd name="connsiteY7" fmla="*/ 150011 h 1230090"/>
              <a:gd name="connsiteX8" fmla="*/ 340010 w 1615131"/>
              <a:gd name="connsiteY8" fmla="*/ 120009 h 1230090"/>
              <a:gd name="connsiteX9" fmla="*/ 420012 w 1615131"/>
              <a:gd name="connsiteY9" fmla="*/ 90007 h 1230090"/>
              <a:gd name="connsiteX10" fmla="*/ 510014 w 1615131"/>
              <a:gd name="connsiteY10" fmla="*/ 60004 h 1230090"/>
              <a:gd name="connsiteX11" fmla="*/ 600017 w 1615131"/>
              <a:gd name="connsiteY11" fmla="*/ 20001 h 1230090"/>
              <a:gd name="connsiteX12" fmla="*/ 690019 w 1615131"/>
              <a:gd name="connsiteY12" fmla="*/ 0 h 1230090"/>
              <a:gd name="connsiteX13" fmla="*/ 1140031 w 1615131"/>
              <a:gd name="connsiteY13" fmla="*/ 10001 h 1230090"/>
              <a:gd name="connsiteX14" fmla="*/ 1220034 w 1615131"/>
              <a:gd name="connsiteY14" fmla="*/ 30002 h 1230090"/>
              <a:gd name="connsiteX15" fmla="*/ 1360037 w 1615131"/>
              <a:gd name="connsiteY15" fmla="*/ 60004 h 1230090"/>
              <a:gd name="connsiteX16" fmla="*/ 1390038 w 1615131"/>
              <a:gd name="connsiteY16" fmla="*/ 70005 h 1230090"/>
              <a:gd name="connsiteX17" fmla="*/ 1440040 w 1615131"/>
              <a:gd name="connsiteY17" fmla="*/ 110008 h 1230090"/>
              <a:gd name="connsiteX18" fmla="*/ 1510042 w 1615131"/>
              <a:gd name="connsiteY18" fmla="*/ 190014 h 1230090"/>
              <a:gd name="connsiteX19" fmla="*/ 1540042 w 1615131"/>
              <a:gd name="connsiteY19" fmla="*/ 220016 h 1230090"/>
              <a:gd name="connsiteX20" fmla="*/ 1550043 w 1615131"/>
              <a:gd name="connsiteY20" fmla="*/ 260019 h 1230090"/>
              <a:gd name="connsiteX21" fmla="*/ 1580043 w 1615131"/>
              <a:gd name="connsiteY21" fmla="*/ 280020 h 1230090"/>
              <a:gd name="connsiteX22" fmla="*/ 1600044 w 1615131"/>
              <a:gd name="connsiteY22" fmla="*/ 340025 h 1230090"/>
              <a:gd name="connsiteX23" fmla="*/ 1600044 w 1615131"/>
              <a:gd name="connsiteY23" fmla="*/ 870063 h 1230090"/>
              <a:gd name="connsiteX24" fmla="*/ 1590044 w 1615131"/>
              <a:gd name="connsiteY24" fmla="*/ 900066 h 1230090"/>
              <a:gd name="connsiteX25" fmla="*/ 1570043 w 1615131"/>
              <a:gd name="connsiteY25" fmla="*/ 950069 h 1230090"/>
              <a:gd name="connsiteX26" fmla="*/ 1540042 w 1615131"/>
              <a:gd name="connsiteY26" fmla="*/ 980071 h 1230090"/>
              <a:gd name="connsiteX27" fmla="*/ 1470040 w 1615131"/>
              <a:gd name="connsiteY27" fmla="*/ 1060077 h 1230090"/>
              <a:gd name="connsiteX28" fmla="*/ 1440040 w 1615131"/>
              <a:gd name="connsiteY28" fmla="*/ 1080079 h 1230090"/>
              <a:gd name="connsiteX29" fmla="*/ 1400039 w 1615131"/>
              <a:gd name="connsiteY29" fmla="*/ 1120082 h 1230090"/>
              <a:gd name="connsiteX30" fmla="*/ 1360037 w 1615131"/>
              <a:gd name="connsiteY30" fmla="*/ 1130082 h 1230090"/>
              <a:gd name="connsiteX31" fmla="*/ 1290036 w 1615131"/>
              <a:gd name="connsiteY31" fmla="*/ 1150084 h 1230090"/>
              <a:gd name="connsiteX32" fmla="*/ 1200033 w 1615131"/>
              <a:gd name="connsiteY32" fmla="*/ 1170085 h 1230090"/>
              <a:gd name="connsiteX33" fmla="*/ 960027 w 1615131"/>
              <a:gd name="connsiteY33" fmla="*/ 1230090 h 1230090"/>
              <a:gd name="connsiteX34" fmla="*/ 570016 w 1615131"/>
              <a:gd name="connsiteY34" fmla="*/ 1220089 h 1230090"/>
              <a:gd name="connsiteX35" fmla="*/ 510014 w 1615131"/>
              <a:gd name="connsiteY35" fmla="*/ 1210088 h 1230090"/>
              <a:gd name="connsiteX36" fmla="*/ 420012 w 1615131"/>
              <a:gd name="connsiteY36" fmla="*/ 1190087 h 1230090"/>
              <a:gd name="connsiteX37" fmla="*/ 390011 w 1615131"/>
              <a:gd name="connsiteY37" fmla="*/ 1180086 h 1230090"/>
              <a:gd name="connsiteX38" fmla="*/ 350010 w 1615131"/>
              <a:gd name="connsiteY38" fmla="*/ 1160085 h 1230090"/>
              <a:gd name="connsiteX39" fmla="*/ 290008 w 1615131"/>
              <a:gd name="connsiteY39" fmla="*/ 1150084 h 1230090"/>
              <a:gd name="connsiteX40" fmla="*/ 260007 w 1615131"/>
              <a:gd name="connsiteY40" fmla="*/ 1130082 h 1230090"/>
              <a:gd name="connsiteX41" fmla="*/ 230007 w 1615131"/>
              <a:gd name="connsiteY41" fmla="*/ 1120082 h 1230090"/>
              <a:gd name="connsiteX42" fmla="*/ 210006 w 1615131"/>
              <a:gd name="connsiteY42" fmla="*/ 1090079 h 1230090"/>
              <a:gd name="connsiteX43" fmla="*/ 150004 w 1615131"/>
              <a:gd name="connsiteY43" fmla="*/ 1040076 h 1230090"/>
              <a:gd name="connsiteX44" fmla="*/ 110003 w 1615131"/>
              <a:gd name="connsiteY44" fmla="*/ 990072 h 1230090"/>
              <a:gd name="connsiteX45" fmla="*/ 80002 w 1615131"/>
              <a:gd name="connsiteY45" fmla="*/ 930068 h 1230090"/>
              <a:gd name="connsiteX46" fmla="*/ 70002 w 1615131"/>
              <a:gd name="connsiteY46" fmla="*/ 900066 h 1230090"/>
              <a:gd name="connsiteX47" fmla="*/ 50002 w 1615131"/>
              <a:gd name="connsiteY47" fmla="*/ 860063 h 1230090"/>
              <a:gd name="connsiteX48" fmla="*/ 40001 w 1615131"/>
              <a:gd name="connsiteY48" fmla="*/ 830061 h 1230090"/>
              <a:gd name="connsiteX49" fmla="*/ 20001 w 1615131"/>
              <a:gd name="connsiteY49" fmla="*/ 810059 h 1230090"/>
              <a:gd name="connsiteX50" fmla="*/ 0 w 1615131"/>
              <a:gd name="connsiteY50" fmla="*/ 730053 h 1230090"/>
              <a:gd name="connsiteX51" fmla="*/ 10001 w 1615131"/>
              <a:gd name="connsiteY51" fmla="*/ 690050 h 1230090"/>
              <a:gd name="connsiteX52" fmla="*/ 30001 w 1615131"/>
              <a:gd name="connsiteY52" fmla="*/ 660048 h 1230090"/>
              <a:gd name="connsiteX53" fmla="*/ 20001 w 1615131"/>
              <a:gd name="connsiteY53" fmla="*/ 560041 h 123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15131" h="1230090">
                <a:moveTo>
                  <a:pt x="10001" y="740054"/>
                </a:moveTo>
                <a:cubicBezTo>
                  <a:pt x="13334" y="633380"/>
                  <a:pt x="13913" y="526584"/>
                  <a:pt x="20001" y="420031"/>
                </a:cubicBezTo>
                <a:cubicBezTo>
                  <a:pt x="20602" y="409506"/>
                  <a:pt x="24154" y="398800"/>
                  <a:pt x="30001" y="390028"/>
                </a:cubicBezTo>
                <a:cubicBezTo>
                  <a:pt x="60875" y="343714"/>
                  <a:pt x="86555" y="321621"/>
                  <a:pt x="130004" y="290021"/>
                </a:cubicBezTo>
                <a:cubicBezTo>
                  <a:pt x="149444" y="275882"/>
                  <a:pt x="170952" y="264675"/>
                  <a:pt x="190005" y="250018"/>
                </a:cubicBezTo>
                <a:cubicBezTo>
                  <a:pt x="214364" y="231279"/>
                  <a:pt x="237037" y="210432"/>
                  <a:pt x="260007" y="190014"/>
                </a:cubicBezTo>
                <a:cubicBezTo>
                  <a:pt x="267054" y="183750"/>
                  <a:pt x="272645" y="175902"/>
                  <a:pt x="280008" y="170012"/>
                </a:cubicBezTo>
                <a:cubicBezTo>
                  <a:pt x="289393" y="162504"/>
                  <a:pt x="300776" y="157705"/>
                  <a:pt x="310009" y="150011"/>
                </a:cubicBezTo>
                <a:cubicBezTo>
                  <a:pt x="320874" y="140957"/>
                  <a:pt x="328502" y="128230"/>
                  <a:pt x="340010" y="120009"/>
                </a:cubicBezTo>
                <a:cubicBezTo>
                  <a:pt x="368171" y="99893"/>
                  <a:pt x="387798" y="98060"/>
                  <a:pt x="420012" y="90007"/>
                </a:cubicBezTo>
                <a:cubicBezTo>
                  <a:pt x="503548" y="48236"/>
                  <a:pt x="413091" y="89082"/>
                  <a:pt x="510014" y="60004"/>
                </a:cubicBezTo>
                <a:cubicBezTo>
                  <a:pt x="601259" y="32629"/>
                  <a:pt x="521204" y="49557"/>
                  <a:pt x="600017" y="20001"/>
                </a:cubicBezTo>
                <a:cubicBezTo>
                  <a:pt x="616150" y="13951"/>
                  <a:pt x="676451" y="2714"/>
                  <a:pt x="690019" y="0"/>
                </a:cubicBezTo>
                <a:cubicBezTo>
                  <a:pt x="840023" y="3334"/>
                  <a:pt x="990230" y="1521"/>
                  <a:pt x="1140031" y="10001"/>
                </a:cubicBezTo>
                <a:cubicBezTo>
                  <a:pt x="1167475" y="11555"/>
                  <a:pt x="1193079" y="24611"/>
                  <a:pt x="1220034" y="30002"/>
                </a:cubicBezTo>
                <a:cubicBezTo>
                  <a:pt x="1258266" y="37649"/>
                  <a:pt x="1317479" y="47844"/>
                  <a:pt x="1360037" y="60004"/>
                </a:cubicBezTo>
                <a:cubicBezTo>
                  <a:pt x="1370173" y="62900"/>
                  <a:pt x="1380038" y="66671"/>
                  <a:pt x="1390038" y="70005"/>
                </a:cubicBezTo>
                <a:cubicBezTo>
                  <a:pt x="1468024" y="147995"/>
                  <a:pt x="1339113" y="21692"/>
                  <a:pt x="1440040" y="110008"/>
                </a:cubicBezTo>
                <a:cubicBezTo>
                  <a:pt x="1535905" y="193894"/>
                  <a:pt x="1457913" y="127456"/>
                  <a:pt x="1510042" y="190014"/>
                </a:cubicBezTo>
                <a:cubicBezTo>
                  <a:pt x="1519096" y="200879"/>
                  <a:pt x="1530042" y="210015"/>
                  <a:pt x="1540042" y="220016"/>
                </a:cubicBezTo>
                <a:cubicBezTo>
                  <a:pt x="1543376" y="233350"/>
                  <a:pt x="1542419" y="248583"/>
                  <a:pt x="1550043" y="260019"/>
                </a:cubicBezTo>
                <a:cubicBezTo>
                  <a:pt x="1556710" y="270019"/>
                  <a:pt x="1573673" y="269828"/>
                  <a:pt x="1580043" y="280020"/>
                </a:cubicBezTo>
                <a:cubicBezTo>
                  <a:pt x="1591217" y="297899"/>
                  <a:pt x="1600044" y="340025"/>
                  <a:pt x="1600044" y="340025"/>
                </a:cubicBezTo>
                <a:cubicBezTo>
                  <a:pt x="1622784" y="567438"/>
                  <a:pt x="1617355" y="471870"/>
                  <a:pt x="1600044" y="870063"/>
                </a:cubicBezTo>
                <a:cubicBezTo>
                  <a:pt x="1599586" y="880595"/>
                  <a:pt x="1593745" y="890195"/>
                  <a:pt x="1590044" y="900066"/>
                </a:cubicBezTo>
                <a:cubicBezTo>
                  <a:pt x="1583741" y="916875"/>
                  <a:pt x="1579557" y="934846"/>
                  <a:pt x="1570043" y="950069"/>
                </a:cubicBezTo>
                <a:cubicBezTo>
                  <a:pt x="1562547" y="962062"/>
                  <a:pt x="1549096" y="969206"/>
                  <a:pt x="1540042" y="980071"/>
                </a:cubicBezTo>
                <a:cubicBezTo>
                  <a:pt x="1487904" y="1042641"/>
                  <a:pt x="1565928" y="976171"/>
                  <a:pt x="1470040" y="1060077"/>
                </a:cubicBezTo>
                <a:cubicBezTo>
                  <a:pt x="1460995" y="1067992"/>
                  <a:pt x="1449165" y="1072257"/>
                  <a:pt x="1440040" y="1080079"/>
                </a:cubicBezTo>
                <a:cubicBezTo>
                  <a:pt x="1425723" y="1092352"/>
                  <a:pt x="1416030" y="1110088"/>
                  <a:pt x="1400039" y="1120082"/>
                </a:cubicBezTo>
                <a:cubicBezTo>
                  <a:pt x="1388384" y="1127367"/>
                  <a:pt x="1373297" y="1126465"/>
                  <a:pt x="1360037" y="1130082"/>
                </a:cubicBezTo>
                <a:cubicBezTo>
                  <a:pt x="1336625" y="1136467"/>
                  <a:pt x="1313579" y="1144198"/>
                  <a:pt x="1290036" y="1150084"/>
                </a:cubicBezTo>
                <a:cubicBezTo>
                  <a:pt x="1260221" y="1157538"/>
                  <a:pt x="1229536" y="1161479"/>
                  <a:pt x="1200033" y="1170085"/>
                </a:cubicBezTo>
                <a:cubicBezTo>
                  <a:pt x="980164" y="1234216"/>
                  <a:pt x="1126025" y="1211644"/>
                  <a:pt x="960027" y="1230090"/>
                </a:cubicBezTo>
                <a:lnTo>
                  <a:pt x="570016" y="1220089"/>
                </a:lnTo>
                <a:cubicBezTo>
                  <a:pt x="549759" y="1219189"/>
                  <a:pt x="529963" y="1213715"/>
                  <a:pt x="510014" y="1210088"/>
                </a:cubicBezTo>
                <a:cubicBezTo>
                  <a:pt x="481672" y="1204935"/>
                  <a:pt x="448091" y="1198110"/>
                  <a:pt x="420012" y="1190087"/>
                </a:cubicBezTo>
                <a:cubicBezTo>
                  <a:pt x="409876" y="1187191"/>
                  <a:pt x="399700" y="1184239"/>
                  <a:pt x="390011" y="1180086"/>
                </a:cubicBezTo>
                <a:cubicBezTo>
                  <a:pt x="376309" y="1174213"/>
                  <a:pt x="364289" y="1164369"/>
                  <a:pt x="350010" y="1160085"/>
                </a:cubicBezTo>
                <a:cubicBezTo>
                  <a:pt x="330589" y="1154258"/>
                  <a:pt x="310009" y="1153418"/>
                  <a:pt x="290008" y="1150084"/>
                </a:cubicBezTo>
                <a:cubicBezTo>
                  <a:pt x="280008" y="1143417"/>
                  <a:pt x="270757" y="1135457"/>
                  <a:pt x="260007" y="1130082"/>
                </a:cubicBezTo>
                <a:cubicBezTo>
                  <a:pt x="250579" y="1125368"/>
                  <a:pt x="238238" y="1126667"/>
                  <a:pt x="230007" y="1120082"/>
                </a:cubicBezTo>
                <a:cubicBezTo>
                  <a:pt x="220622" y="1112573"/>
                  <a:pt x="218505" y="1098578"/>
                  <a:pt x="210006" y="1090079"/>
                </a:cubicBezTo>
                <a:cubicBezTo>
                  <a:pt x="131342" y="1011412"/>
                  <a:pt x="231919" y="1138379"/>
                  <a:pt x="150004" y="1040076"/>
                </a:cubicBezTo>
                <a:cubicBezTo>
                  <a:pt x="86925" y="964377"/>
                  <a:pt x="168195" y="1048267"/>
                  <a:pt x="110003" y="990072"/>
                </a:cubicBezTo>
                <a:cubicBezTo>
                  <a:pt x="84868" y="914661"/>
                  <a:pt x="118774" y="1007614"/>
                  <a:pt x="80002" y="930068"/>
                </a:cubicBezTo>
                <a:cubicBezTo>
                  <a:pt x="75288" y="920639"/>
                  <a:pt x="74154" y="909755"/>
                  <a:pt x="70002" y="900066"/>
                </a:cubicBezTo>
                <a:cubicBezTo>
                  <a:pt x="64130" y="886363"/>
                  <a:pt x="55874" y="873766"/>
                  <a:pt x="50002" y="860063"/>
                </a:cubicBezTo>
                <a:cubicBezTo>
                  <a:pt x="45850" y="850374"/>
                  <a:pt x="45424" y="839101"/>
                  <a:pt x="40001" y="830061"/>
                </a:cubicBezTo>
                <a:cubicBezTo>
                  <a:pt x="35150" y="821976"/>
                  <a:pt x="26668" y="816726"/>
                  <a:pt x="20001" y="810059"/>
                </a:cubicBezTo>
                <a:cubicBezTo>
                  <a:pt x="12110" y="786386"/>
                  <a:pt x="0" y="754186"/>
                  <a:pt x="0" y="730053"/>
                </a:cubicBezTo>
                <a:cubicBezTo>
                  <a:pt x="0" y="716308"/>
                  <a:pt x="4587" y="702683"/>
                  <a:pt x="10001" y="690050"/>
                </a:cubicBezTo>
                <a:cubicBezTo>
                  <a:pt x="14735" y="679003"/>
                  <a:pt x="23334" y="670049"/>
                  <a:pt x="30001" y="660048"/>
                </a:cubicBezTo>
                <a:cubicBezTo>
                  <a:pt x="15150" y="600641"/>
                  <a:pt x="20001" y="633790"/>
                  <a:pt x="20001" y="560041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 rot="16382206">
            <a:off x="2834462" y="1725143"/>
            <a:ext cx="811212" cy="387349"/>
          </a:xfrm>
          <a:custGeom>
            <a:avLst/>
            <a:gdLst>
              <a:gd name="connsiteX0" fmla="*/ 10001 w 1615131"/>
              <a:gd name="connsiteY0" fmla="*/ 740054 h 1230090"/>
              <a:gd name="connsiteX1" fmla="*/ 20001 w 1615131"/>
              <a:gd name="connsiteY1" fmla="*/ 420031 h 1230090"/>
              <a:gd name="connsiteX2" fmla="*/ 30001 w 1615131"/>
              <a:gd name="connsiteY2" fmla="*/ 390028 h 1230090"/>
              <a:gd name="connsiteX3" fmla="*/ 130004 w 1615131"/>
              <a:gd name="connsiteY3" fmla="*/ 290021 h 1230090"/>
              <a:gd name="connsiteX4" fmla="*/ 190005 w 1615131"/>
              <a:gd name="connsiteY4" fmla="*/ 250018 h 1230090"/>
              <a:gd name="connsiteX5" fmla="*/ 260007 w 1615131"/>
              <a:gd name="connsiteY5" fmla="*/ 190014 h 1230090"/>
              <a:gd name="connsiteX6" fmla="*/ 280008 w 1615131"/>
              <a:gd name="connsiteY6" fmla="*/ 170012 h 1230090"/>
              <a:gd name="connsiteX7" fmla="*/ 310009 w 1615131"/>
              <a:gd name="connsiteY7" fmla="*/ 150011 h 1230090"/>
              <a:gd name="connsiteX8" fmla="*/ 340010 w 1615131"/>
              <a:gd name="connsiteY8" fmla="*/ 120009 h 1230090"/>
              <a:gd name="connsiteX9" fmla="*/ 420012 w 1615131"/>
              <a:gd name="connsiteY9" fmla="*/ 90007 h 1230090"/>
              <a:gd name="connsiteX10" fmla="*/ 510014 w 1615131"/>
              <a:gd name="connsiteY10" fmla="*/ 60004 h 1230090"/>
              <a:gd name="connsiteX11" fmla="*/ 600017 w 1615131"/>
              <a:gd name="connsiteY11" fmla="*/ 20001 h 1230090"/>
              <a:gd name="connsiteX12" fmla="*/ 690019 w 1615131"/>
              <a:gd name="connsiteY12" fmla="*/ 0 h 1230090"/>
              <a:gd name="connsiteX13" fmla="*/ 1140031 w 1615131"/>
              <a:gd name="connsiteY13" fmla="*/ 10001 h 1230090"/>
              <a:gd name="connsiteX14" fmla="*/ 1220034 w 1615131"/>
              <a:gd name="connsiteY14" fmla="*/ 30002 h 1230090"/>
              <a:gd name="connsiteX15" fmla="*/ 1360037 w 1615131"/>
              <a:gd name="connsiteY15" fmla="*/ 60004 h 1230090"/>
              <a:gd name="connsiteX16" fmla="*/ 1390038 w 1615131"/>
              <a:gd name="connsiteY16" fmla="*/ 70005 h 1230090"/>
              <a:gd name="connsiteX17" fmla="*/ 1440040 w 1615131"/>
              <a:gd name="connsiteY17" fmla="*/ 110008 h 1230090"/>
              <a:gd name="connsiteX18" fmla="*/ 1510042 w 1615131"/>
              <a:gd name="connsiteY18" fmla="*/ 190014 h 1230090"/>
              <a:gd name="connsiteX19" fmla="*/ 1540042 w 1615131"/>
              <a:gd name="connsiteY19" fmla="*/ 220016 h 1230090"/>
              <a:gd name="connsiteX20" fmla="*/ 1550043 w 1615131"/>
              <a:gd name="connsiteY20" fmla="*/ 260019 h 1230090"/>
              <a:gd name="connsiteX21" fmla="*/ 1580043 w 1615131"/>
              <a:gd name="connsiteY21" fmla="*/ 280020 h 1230090"/>
              <a:gd name="connsiteX22" fmla="*/ 1600044 w 1615131"/>
              <a:gd name="connsiteY22" fmla="*/ 340025 h 1230090"/>
              <a:gd name="connsiteX23" fmla="*/ 1600044 w 1615131"/>
              <a:gd name="connsiteY23" fmla="*/ 870063 h 1230090"/>
              <a:gd name="connsiteX24" fmla="*/ 1590044 w 1615131"/>
              <a:gd name="connsiteY24" fmla="*/ 900066 h 1230090"/>
              <a:gd name="connsiteX25" fmla="*/ 1570043 w 1615131"/>
              <a:gd name="connsiteY25" fmla="*/ 950069 h 1230090"/>
              <a:gd name="connsiteX26" fmla="*/ 1540042 w 1615131"/>
              <a:gd name="connsiteY26" fmla="*/ 980071 h 1230090"/>
              <a:gd name="connsiteX27" fmla="*/ 1470040 w 1615131"/>
              <a:gd name="connsiteY27" fmla="*/ 1060077 h 1230090"/>
              <a:gd name="connsiteX28" fmla="*/ 1440040 w 1615131"/>
              <a:gd name="connsiteY28" fmla="*/ 1080079 h 1230090"/>
              <a:gd name="connsiteX29" fmla="*/ 1400039 w 1615131"/>
              <a:gd name="connsiteY29" fmla="*/ 1120082 h 1230090"/>
              <a:gd name="connsiteX30" fmla="*/ 1360037 w 1615131"/>
              <a:gd name="connsiteY30" fmla="*/ 1130082 h 1230090"/>
              <a:gd name="connsiteX31" fmla="*/ 1290036 w 1615131"/>
              <a:gd name="connsiteY31" fmla="*/ 1150084 h 1230090"/>
              <a:gd name="connsiteX32" fmla="*/ 1200033 w 1615131"/>
              <a:gd name="connsiteY32" fmla="*/ 1170085 h 1230090"/>
              <a:gd name="connsiteX33" fmla="*/ 960027 w 1615131"/>
              <a:gd name="connsiteY33" fmla="*/ 1230090 h 1230090"/>
              <a:gd name="connsiteX34" fmla="*/ 570016 w 1615131"/>
              <a:gd name="connsiteY34" fmla="*/ 1220089 h 1230090"/>
              <a:gd name="connsiteX35" fmla="*/ 510014 w 1615131"/>
              <a:gd name="connsiteY35" fmla="*/ 1210088 h 1230090"/>
              <a:gd name="connsiteX36" fmla="*/ 420012 w 1615131"/>
              <a:gd name="connsiteY36" fmla="*/ 1190087 h 1230090"/>
              <a:gd name="connsiteX37" fmla="*/ 390011 w 1615131"/>
              <a:gd name="connsiteY37" fmla="*/ 1180086 h 1230090"/>
              <a:gd name="connsiteX38" fmla="*/ 350010 w 1615131"/>
              <a:gd name="connsiteY38" fmla="*/ 1160085 h 1230090"/>
              <a:gd name="connsiteX39" fmla="*/ 290008 w 1615131"/>
              <a:gd name="connsiteY39" fmla="*/ 1150084 h 1230090"/>
              <a:gd name="connsiteX40" fmla="*/ 260007 w 1615131"/>
              <a:gd name="connsiteY40" fmla="*/ 1130082 h 1230090"/>
              <a:gd name="connsiteX41" fmla="*/ 230007 w 1615131"/>
              <a:gd name="connsiteY41" fmla="*/ 1120082 h 1230090"/>
              <a:gd name="connsiteX42" fmla="*/ 210006 w 1615131"/>
              <a:gd name="connsiteY42" fmla="*/ 1090079 h 1230090"/>
              <a:gd name="connsiteX43" fmla="*/ 150004 w 1615131"/>
              <a:gd name="connsiteY43" fmla="*/ 1040076 h 1230090"/>
              <a:gd name="connsiteX44" fmla="*/ 110003 w 1615131"/>
              <a:gd name="connsiteY44" fmla="*/ 990072 h 1230090"/>
              <a:gd name="connsiteX45" fmla="*/ 80002 w 1615131"/>
              <a:gd name="connsiteY45" fmla="*/ 930068 h 1230090"/>
              <a:gd name="connsiteX46" fmla="*/ 70002 w 1615131"/>
              <a:gd name="connsiteY46" fmla="*/ 900066 h 1230090"/>
              <a:gd name="connsiteX47" fmla="*/ 50002 w 1615131"/>
              <a:gd name="connsiteY47" fmla="*/ 860063 h 1230090"/>
              <a:gd name="connsiteX48" fmla="*/ 40001 w 1615131"/>
              <a:gd name="connsiteY48" fmla="*/ 830061 h 1230090"/>
              <a:gd name="connsiteX49" fmla="*/ 20001 w 1615131"/>
              <a:gd name="connsiteY49" fmla="*/ 810059 h 1230090"/>
              <a:gd name="connsiteX50" fmla="*/ 0 w 1615131"/>
              <a:gd name="connsiteY50" fmla="*/ 730053 h 1230090"/>
              <a:gd name="connsiteX51" fmla="*/ 10001 w 1615131"/>
              <a:gd name="connsiteY51" fmla="*/ 690050 h 1230090"/>
              <a:gd name="connsiteX52" fmla="*/ 30001 w 1615131"/>
              <a:gd name="connsiteY52" fmla="*/ 660048 h 1230090"/>
              <a:gd name="connsiteX53" fmla="*/ 20001 w 1615131"/>
              <a:gd name="connsiteY53" fmla="*/ 560041 h 123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15131" h="1230090">
                <a:moveTo>
                  <a:pt x="10001" y="740054"/>
                </a:moveTo>
                <a:cubicBezTo>
                  <a:pt x="13334" y="633380"/>
                  <a:pt x="13913" y="526584"/>
                  <a:pt x="20001" y="420031"/>
                </a:cubicBezTo>
                <a:cubicBezTo>
                  <a:pt x="20602" y="409506"/>
                  <a:pt x="24154" y="398800"/>
                  <a:pt x="30001" y="390028"/>
                </a:cubicBezTo>
                <a:cubicBezTo>
                  <a:pt x="60875" y="343714"/>
                  <a:pt x="86555" y="321621"/>
                  <a:pt x="130004" y="290021"/>
                </a:cubicBezTo>
                <a:cubicBezTo>
                  <a:pt x="149444" y="275882"/>
                  <a:pt x="170952" y="264675"/>
                  <a:pt x="190005" y="250018"/>
                </a:cubicBezTo>
                <a:cubicBezTo>
                  <a:pt x="214364" y="231279"/>
                  <a:pt x="237037" y="210432"/>
                  <a:pt x="260007" y="190014"/>
                </a:cubicBezTo>
                <a:cubicBezTo>
                  <a:pt x="267054" y="183750"/>
                  <a:pt x="272645" y="175902"/>
                  <a:pt x="280008" y="170012"/>
                </a:cubicBezTo>
                <a:cubicBezTo>
                  <a:pt x="289393" y="162504"/>
                  <a:pt x="300776" y="157705"/>
                  <a:pt x="310009" y="150011"/>
                </a:cubicBezTo>
                <a:cubicBezTo>
                  <a:pt x="320874" y="140957"/>
                  <a:pt x="328502" y="128230"/>
                  <a:pt x="340010" y="120009"/>
                </a:cubicBezTo>
                <a:cubicBezTo>
                  <a:pt x="368171" y="99893"/>
                  <a:pt x="387798" y="98060"/>
                  <a:pt x="420012" y="90007"/>
                </a:cubicBezTo>
                <a:cubicBezTo>
                  <a:pt x="503548" y="48236"/>
                  <a:pt x="413091" y="89082"/>
                  <a:pt x="510014" y="60004"/>
                </a:cubicBezTo>
                <a:cubicBezTo>
                  <a:pt x="601259" y="32629"/>
                  <a:pt x="521204" y="49557"/>
                  <a:pt x="600017" y="20001"/>
                </a:cubicBezTo>
                <a:cubicBezTo>
                  <a:pt x="616150" y="13951"/>
                  <a:pt x="676451" y="2714"/>
                  <a:pt x="690019" y="0"/>
                </a:cubicBezTo>
                <a:cubicBezTo>
                  <a:pt x="840023" y="3334"/>
                  <a:pt x="990230" y="1521"/>
                  <a:pt x="1140031" y="10001"/>
                </a:cubicBezTo>
                <a:cubicBezTo>
                  <a:pt x="1167475" y="11555"/>
                  <a:pt x="1193079" y="24611"/>
                  <a:pt x="1220034" y="30002"/>
                </a:cubicBezTo>
                <a:cubicBezTo>
                  <a:pt x="1258266" y="37649"/>
                  <a:pt x="1317479" y="47844"/>
                  <a:pt x="1360037" y="60004"/>
                </a:cubicBezTo>
                <a:cubicBezTo>
                  <a:pt x="1370173" y="62900"/>
                  <a:pt x="1380038" y="66671"/>
                  <a:pt x="1390038" y="70005"/>
                </a:cubicBezTo>
                <a:cubicBezTo>
                  <a:pt x="1468024" y="147995"/>
                  <a:pt x="1339113" y="21692"/>
                  <a:pt x="1440040" y="110008"/>
                </a:cubicBezTo>
                <a:cubicBezTo>
                  <a:pt x="1535905" y="193894"/>
                  <a:pt x="1457913" y="127456"/>
                  <a:pt x="1510042" y="190014"/>
                </a:cubicBezTo>
                <a:cubicBezTo>
                  <a:pt x="1519096" y="200879"/>
                  <a:pt x="1530042" y="210015"/>
                  <a:pt x="1540042" y="220016"/>
                </a:cubicBezTo>
                <a:cubicBezTo>
                  <a:pt x="1543376" y="233350"/>
                  <a:pt x="1542419" y="248583"/>
                  <a:pt x="1550043" y="260019"/>
                </a:cubicBezTo>
                <a:cubicBezTo>
                  <a:pt x="1556710" y="270019"/>
                  <a:pt x="1573673" y="269828"/>
                  <a:pt x="1580043" y="280020"/>
                </a:cubicBezTo>
                <a:cubicBezTo>
                  <a:pt x="1591217" y="297899"/>
                  <a:pt x="1600044" y="340025"/>
                  <a:pt x="1600044" y="340025"/>
                </a:cubicBezTo>
                <a:cubicBezTo>
                  <a:pt x="1622784" y="567438"/>
                  <a:pt x="1617355" y="471870"/>
                  <a:pt x="1600044" y="870063"/>
                </a:cubicBezTo>
                <a:cubicBezTo>
                  <a:pt x="1599586" y="880595"/>
                  <a:pt x="1593745" y="890195"/>
                  <a:pt x="1590044" y="900066"/>
                </a:cubicBezTo>
                <a:cubicBezTo>
                  <a:pt x="1583741" y="916875"/>
                  <a:pt x="1579557" y="934846"/>
                  <a:pt x="1570043" y="950069"/>
                </a:cubicBezTo>
                <a:cubicBezTo>
                  <a:pt x="1562547" y="962062"/>
                  <a:pt x="1549096" y="969206"/>
                  <a:pt x="1540042" y="980071"/>
                </a:cubicBezTo>
                <a:cubicBezTo>
                  <a:pt x="1487904" y="1042641"/>
                  <a:pt x="1565928" y="976171"/>
                  <a:pt x="1470040" y="1060077"/>
                </a:cubicBezTo>
                <a:cubicBezTo>
                  <a:pt x="1460995" y="1067992"/>
                  <a:pt x="1449165" y="1072257"/>
                  <a:pt x="1440040" y="1080079"/>
                </a:cubicBezTo>
                <a:cubicBezTo>
                  <a:pt x="1425723" y="1092352"/>
                  <a:pt x="1416030" y="1110088"/>
                  <a:pt x="1400039" y="1120082"/>
                </a:cubicBezTo>
                <a:cubicBezTo>
                  <a:pt x="1388384" y="1127367"/>
                  <a:pt x="1373297" y="1126465"/>
                  <a:pt x="1360037" y="1130082"/>
                </a:cubicBezTo>
                <a:cubicBezTo>
                  <a:pt x="1336625" y="1136467"/>
                  <a:pt x="1313579" y="1144198"/>
                  <a:pt x="1290036" y="1150084"/>
                </a:cubicBezTo>
                <a:cubicBezTo>
                  <a:pt x="1260221" y="1157538"/>
                  <a:pt x="1229536" y="1161479"/>
                  <a:pt x="1200033" y="1170085"/>
                </a:cubicBezTo>
                <a:cubicBezTo>
                  <a:pt x="980164" y="1234216"/>
                  <a:pt x="1126025" y="1211644"/>
                  <a:pt x="960027" y="1230090"/>
                </a:cubicBezTo>
                <a:lnTo>
                  <a:pt x="570016" y="1220089"/>
                </a:lnTo>
                <a:cubicBezTo>
                  <a:pt x="549759" y="1219189"/>
                  <a:pt x="529963" y="1213715"/>
                  <a:pt x="510014" y="1210088"/>
                </a:cubicBezTo>
                <a:cubicBezTo>
                  <a:pt x="481672" y="1204935"/>
                  <a:pt x="448091" y="1198110"/>
                  <a:pt x="420012" y="1190087"/>
                </a:cubicBezTo>
                <a:cubicBezTo>
                  <a:pt x="409876" y="1187191"/>
                  <a:pt x="399700" y="1184239"/>
                  <a:pt x="390011" y="1180086"/>
                </a:cubicBezTo>
                <a:cubicBezTo>
                  <a:pt x="376309" y="1174213"/>
                  <a:pt x="364289" y="1164369"/>
                  <a:pt x="350010" y="1160085"/>
                </a:cubicBezTo>
                <a:cubicBezTo>
                  <a:pt x="330589" y="1154258"/>
                  <a:pt x="310009" y="1153418"/>
                  <a:pt x="290008" y="1150084"/>
                </a:cubicBezTo>
                <a:cubicBezTo>
                  <a:pt x="280008" y="1143417"/>
                  <a:pt x="270757" y="1135457"/>
                  <a:pt x="260007" y="1130082"/>
                </a:cubicBezTo>
                <a:cubicBezTo>
                  <a:pt x="250579" y="1125368"/>
                  <a:pt x="238238" y="1126667"/>
                  <a:pt x="230007" y="1120082"/>
                </a:cubicBezTo>
                <a:cubicBezTo>
                  <a:pt x="220622" y="1112573"/>
                  <a:pt x="218505" y="1098578"/>
                  <a:pt x="210006" y="1090079"/>
                </a:cubicBezTo>
                <a:cubicBezTo>
                  <a:pt x="131342" y="1011412"/>
                  <a:pt x="231919" y="1138379"/>
                  <a:pt x="150004" y="1040076"/>
                </a:cubicBezTo>
                <a:cubicBezTo>
                  <a:pt x="86925" y="964377"/>
                  <a:pt x="168195" y="1048267"/>
                  <a:pt x="110003" y="990072"/>
                </a:cubicBezTo>
                <a:cubicBezTo>
                  <a:pt x="84868" y="914661"/>
                  <a:pt x="118774" y="1007614"/>
                  <a:pt x="80002" y="930068"/>
                </a:cubicBezTo>
                <a:cubicBezTo>
                  <a:pt x="75288" y="920639"/>
                  <a:pt x="74154" y="909755"/>
                  <a:pt x="70002" y="900066"/>
                </a:cubicBezTo>
                <a:cubicBezTo>
                  <a:pt x="64130" y="886363"/>
                  <a:pt x="55874" y="873766"/>
                  <a:pt x="50002" y="860063"/>
                </a:cubicBezTo>
                <a:cubicBezTo>
                  <a:pt x="45850" y="850374"/>
                  <a:pt x="45424" y="839101"/>
                  <a:pt x="40001" y="830061"/>
                </a:cubicBezTo>
                <a:cubicBezTo>
                  <a:pt x="35150" y="821976"/>
                  <a:pt x="26668" y="816726"/>
                  <a:pt x="20001" y="810059"/>
                </a:cubicBezTo>
                <a:cubicBezTo>
                  <a:pt x="12110" y="786386"/>
                  <a:pt x="0" y="754186"/>
                  <a:pt x="0" y="730053"/>
                </a:cubicBezTo>
                <a:cubicBezTo>
                  <a:pt x="0" y="716308"/>
                  <a:pt x="4587" y="702683"/>
                  <a:pt x="10001" y="690050"/>
                </a:cubicBezTo>
                <a:cubicBezTo>
                  <a:pt x="14735" y="679003"/>
                  <a:pt x="23334" y="670049"/>
                  <a:pt x="30001" y="660048"/>
                </a:cubicBezTo>
                <a:cubicBezTo>
                  <a:pt x="15150" y="600641"/>
                  <a:pt x="20001" y="633790"/>
                  <a:pt x="20001" y="560041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 rot="16382206">
            <a:off x="5561788" y="1726201"/>
            <a:ext cx="811212" cy="385233"/>
          </a:xfrm>
          <a:custGeom>
            <a:avLst/>
            <a:gdLst>
              <a:gd name="connsiteX0" fmla="*/ 10001 w 1615131"/>
              <a:gd name="connsiteY0" fmla="*/ 740054 h 1230090"/>
              <a:gd name="connsiteX1" fmla="*/ 20001 w 1615131"/>
              <a:gd name="connsiteY1" fmla="*/ 420031 h 1230090"/>
              <a:gd name="connsiteX2" fmla="*/ 30001 w 1615131"/>
              <a:gd name="connsiteY2" fmla="*/ 390028 h 1230090"/>
              <a:gd name="connsiteX3" fmla="*/ 130004 w 1615131"/>
              <a:gd name="connsiteY3" fmla="*/ 290021 h 1230090"/>
              <a:gd name="connsiteX4" fmla="*/ 190005 w 1615131"/>
              <a:gd name="connsiteY4" fmla="*/ 250018 h 1230090"/>
              <a:gd name="connsiteX5" fmla="*/ 260007 w 1615131"/>
              <a:gd name="connsiteY5" fmla="*/ 190014 h 1230090"/>
              <a:gd name="connsiteX6" fmla="*/ 280008 w 1615131"/>
              <a:gd name="connsiteY6" fmla="*/ 170012 h 1230090"/>
              <a:gd name="connsiteX7" fmla="*/ 310009 w 1615131"/>
              <a:gd name="connsiteY7" fmla="*/ 150011 h 1230090"/>
              <a:gd name="connsiteX8" fmla="*/ 340010 w 1615131"/>
              <a:gd name="connsiteY8" fmla="*/ 120009 h 1230090"/>
              <a:gd name="connsiteX9" fmla="*/ 420012 w 1615131"/>
              <a:gd name="connsiteY9" fmla="*/ 90007 h 1230090"/>
              <a:gd name="connsiteX10" fmla="*/ 510014 w 1615131"/>
              <a:gd name="connsiteY10" fmla="*/ 60004 h 1230090"/>
              <a:gd name="connsiteX11" fmla="*/ 600017 w 1615131"/>
              <a:gd name="connsiteY11" fmla="*/ 20001 h 1230090"/>
              <a:gd name="connsiteX12" fmla="*/ 690019 w 1615131"/>
              <a:gd name="connsiteY12" fmla="*/ 0 h 1230090"/>
              <a:gd name="connsiteX13" fmla="*/ 1140031 w 1615131"/>
              <a:gd name="connsiteY13" fmla="*/ 10001 h 1230090"/>
              <a:gd name="connsiteX14" fmla="*/ 1220034 w 1615131"/>
              <a:gd name="connsiteY14" fmla="*/ 30002 h 1230090"/>
              <a:gd name="connsiteX15" fmla="*/ 1360037 w 1615131"/>
              <a:gd name="connsiteY15" fmla="*/ 60004 h 1230090"/>
              <a:gd name="connsiteX16" fmla="*/ 1390038 w 1615131"/>
              <a:gd name="connsiteY16" fmla="*/ 70005 h 1230090"/>
              <a:gd name="connsiteX17" fmla="*/ 1440040 w 1615131"/>
              <a:gd name="connsiteY17" fmla="*/ 110008 h 1230090"/>
              <a:gd name="connsiteX18" fmla="*/ 1510042 w 1615131"/>
              <a:gd name="connsiteY18" fmla="*/ 190014 h 1230090"/>
              <a:gd name="connsiteX19" fmla="*/ 1540042 w 1615131"/>
              <a:gd name="connsiteY19" fmla="*/ 220016 h 1230090"/>
              <a:gd name="connsiteX20" fmla="*/ 1550043 w 1615131"/>
              <a:gd name="connsiteY20" fmla="*/ 260019 h 1230090"/>
              <a:gd name="connsiteX21" fmla="*/ 1580043 w 1615131"/>
              <a:gd name="connsiteY21" fmla="*/ 280020 h 1230090"/>
              <a:gd name="connsiteX22" fmla="*/ 1600044 w 1615131"/>
              <a:gd name="connsiteY22" fmla="*/ 340025 h 1230090"/>
              <a:gd name="connsiteX23" fmla="*/ 1600044 w 1615131"/>
              <a:gd name="connsiteY23" fmla="*/ 870063 h 1230090"/>
              <a:gd name="connsiteX24" fmla="*/ 1590044 w 1615131"/>
              <a:gd name="connsiteY24" fmla="*/ 900066 h 1230090"/>
              <a:gd name="connsiteX25" fmla="*/ 1570043 w 1615131"/>
              <a:gd name="connsiteY25" fmla="*/ 950069 h 1230090"/>
              <a:gd name="connsiteX26" fmla="*/ 1540042 w 1615131"/>
              <a:gd name="connsiteY26" fmla="*/ 980071 h 1230090"/>
              <a:gd name="connsiteX27" fmla="*/ 1470040 w 1615131"/>
              <a:gd name="connsiteY27" fmla="*/ 1060077 h 1230090"/>
              <a:gd name="connsiteX28" fmla="*/ 1440040 w 1615131"/>
              <a:gd name="connsiteY28" fmla="*/ 1080079 h 1230090"/>
              <a:gd name="connsiteX29" fmla="*/ 1400039 w 1615131"/>
              <a:gd name="connsiteY29" fmla="*/ 1120082 h 1230090"/>
              <a:gd name="connsiteX30" fmla="*/ 1360037 w 1615131"/>
              <a:gd name="connsiteY30" fmla="*/ 1130082 h 1230090"/>
              <a:gd name="connsiteX31" fmla="*/ 1290036 w 1615131"/>
              <a:gd name="connsiteY31" fmla="*/ 1150084 h 1230090"/>
              <a:gd name="connsiteX32" fmla="*/ 1200033 w 1615131"/>
              <a:gd name="connsiteY32" fmla="*/ 1170085 h 1230090"/>
              <a:gd name="connsiteX33" fmla="*/ 960027 w 1615131"/>
              <a:gd name="connsiteY33" fmla="*/ 1230090 h 1230090"/>
              <a:gd name="connsiteX34" fmla="*/ 570016 w 1615131"/>
              <a:gd name="connsiteY34" fmla="*/ 1220089 h 1230090"/>
              <a:gd name="connsiteX35" fmla="*/ 510014 w 1615131"/>
              <a:gd name="connsiteY35" fmla="*/ 1210088 h 1230090"/>
              <a:gd name="connsiteX36" fmla="*/ 420012 w 1615131"/>
              <a:gd name="connsiteY36" fmla="*/ 1190087 h 1230090"/>
              <a:gd name="connsiteX37" fmla="*/ 390011 w 1615131"/>
              <a:gd name="connsiteY37" fmla="*/ 1180086 h 1230090"/>
              <a:gd name="connsiteX38" fmla="*/ 350010 w 1615131"/>
              <a:gd name="connsiteY38" fmla="*/ 1160085 h 1230090"/>
              <a:gd name="connsiteX39" fmla="*/ 290008 w 1615131"/>
              <a:gd name="connsiteY39" fmla="*/ 1150084 h 1230090"/>
              <a:gd name="connsiteX40" fmla="*/ 260007 w 1615131"/>
              <a:gd name="connsiteY40" fmla="*/ 1130082 h 1230090"/>
              <a:gd name="connsiteX41" fmla="*/ 230007 w 1615131"/>
              <a:gd name="connsiteY41" fmla="*/ 1120082 h 1230090"/>
              <a:gd name="connsiteX42" fmla="*/ 210006 w 1615131"/>
              <a:gd name="connsiteY42" fmla="*/ 1090079 h 1230090"/>
              <a:gd name="connsiteX43" fmla="*/ 150004 w 1615131"/>
              <a:gd name="connsiteY43" fmla="*/ 1040076 h 1230090"/>
              <a:gd name="connsiteX44" fmla="*/ 110003 w 1615131"/>
              <a:gd name="connsiteY44" fmla="*/ 990072 h 1230090"/>
              <a:gd name="connsiteX45" fmla="*/ 80002 w 1615131"/>
              <a:gd name="connsiteY45" fmla="*/ 930068 h 1230090"/>
              <a:gd name="connsiteX46" fmla="*/ 70002 w 1615131"/>
              <a:gd name="connsiteY46" fmla="*/ 900066 h 1230090"/>
              <a:gd name="connsiteX47" fmla="*/ 50002 w 1615131"/>
              <a:gd name="connsiteY47" fmla="*/ 860063 h 1230090"/>
              <a:gd name="connsiteX48" fmla="*/ 40001 w 1615131"/>
              <a:gd name="connsiteY48" fmla="*/ 830061 h 1230090"/>
              <a:gd name="connsiteX49" fmla="*/ 20001 w 1615131"/>
              <a:gd name="connsiteY49" fmla="*/ 810059 h 1230090"/>
              <a:gd name="connsiteX50" fmla="*/ 0 w 1615131"/>
              <a:gd name="connsiteY50" fmla="*/ 730053 h 1230090"/>
              <a:gd name="connsiteX51" fmla="*/ 10001 w 1615131"/>
              <a:gd name="connsiteY51" fmla="*/ 690050 h 1230090"/>
              <a:gd name="connsiteX52" fmla="*/ 30001 w 1615131"/>
              <a:gd name="connsiteY52" fmla="*/ 660048 h 1230090"/>
              <a:gd name="connsiteX53" fmla="*/ 20001 w 1615131"/>
              <a:gd name="connsiteY53" fmla="*/ 560041 h 123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15131" h="1230090">
                <a:moveTo>
                  <a:pt x="10001" y="740054"/>
                </a:moveTo>
                <a:cubicBezTo>
                  <a:pt x="13334" y="633380"/>
                  <a:pt x="13913" y="526584"/>
                  <a:pt x="20001" y="420031"/>
                </a:cubicBezTo>
                <a:cubicBezTo>
                  <a:pt x="20602" y="409506"/>
                  <a:pt x="24154" y="398800"/>
                  <a:pt x="30001" y="390028"/>
                </a:cubicBezTo>
                <a:cubicBezTo>
                  <a:pt x="60875" y="343714"/>
                  <a:pt x="86555" y="321621"/>
                  <a:pt x="130004" y="290021"/>
                </a:cubicBezTo>
                <a:cubicBezTo>
                  <a:pt x="149444" y="275882"/>
                  <a:pt x="170952" y="264675"/>
                  <a:pt x="190005" y="250018"/>
                </a:cubicBezTo>
                <a:cubicBezTo>
                  <a:pt x="214364" y="231279"/>
                  <a:pt x="237037" y="210432"/>
                  <a:pt x="260007" y="190014"/>
                </a:cubicBezTo>
                <a:cubicBezTo>
                  <a:pt x="267054" y="183750"/>
                  <a:pt x="272645" y="175902"/>
                  <a:pt x="280008" y="170012"/>
                </a:cubicBezTo>
                <a:cubicBezTo>
                  <a:pt x="289393" y="162504"/>
                  <a:pt x="300776" y="157705"/>
                  <a:pt x="310009" y="150011"/>
                </a:cubicBezTo>
                <a:cubicBezTo>
                  <a:pt x="320874" y="140957"/>
                  <a:pt x="328502" y="128230"/>
                  <a:pt x="340010" y="120009"/>
                </a:cubicBezTo>
                <a:cubicBezTo>
                  <a:pt x="368171" y="99893"/>
                  <a:pt x="387798" y="98060"/>
                  <a:pt x="420012" y="90007"/>
                </a:cubicBezTo>
                <a:cubicBezTo>
                  <a:pt x="503548" y="48236"/>
                  <a:pt x="413091" y="89082"/>
                  <a:pt x="510014" y="60004"/>
                </a:cubicBezTo>
                <a:cubicBezTo>
                  <a:pt x="601259" y="32629"/>
                  <a:pt x="521204" y="49557"/>
                  <a:pt x="600017" y="20001"/>
                </a:cubicBezTo>
                <a:cubicBezTo>
                  <a:pt x="616150" y="13951"/>
                  <a:pt x="676451" y="2714"/>
                  <a:pt x="690019" y="0"/>
                </a:cubicBezTo>
                <a:cubicBezTo>
                  <a:pt x="840023" y="3334"/>
                  <a:pt x="990230" y="1521"/>
                  <a:pt x="1140031" y="10001"/>
                </a:cubicBezTo>
                <a:cubicBezTo>
                  <a:pt x="1167475" y="11555"/>
                  <a:pt x="1193079" y="24611"/>
                  <a:pt x="1220034" y="30002"/>
                </a:cubicBezTo>
                <a:cubicBezTo>
                  <a:pt x="1258266" y="37649"/>
                  <a:pt x="1317479" y="47844"/>
                  <a:pt x="1360037" y="60004"/>
                </a:cubicBezTo>
                <a:cubicBezTo>
                  <a:pt x="1370173" y="62900"/>
                  <a:pt x="1380038" y="66671"/>
                  <a:pt x="1390038" y="70005"/>
                </a:cubicBezTo>
                <a:cubicBezTo>
                  <a:pt x="1468024" y="147995"/>
                  <a:pt x="1339113" y="21692"/>
                  <a:pt x="1440040" y="110008"/>
                </a:cubicBezTo>
                <a:cubicBezTo>
                  <a:pt x="1535905" y="193894"/>
                  <a:pt x="1457913" y="127456"/>
                  <a:pt x="1510042" y="190014"/>
                </a:cubicBezTo>
                <a:cubicBezTo>
                  <a:pt x="1519096" y="200879"/>
                  <a:pt x="1530042" y="210015"/>
                  <a:pt x="1540042" y="220016"/>
                </a:cubicBezTo>
                <a:cubicBezTo>
                  <a:pt x="1543376" y="233350"/>
                  <a:pt x="1542419" y="248583"/>
                  <a:pt x="1550043" y="260019"/>
                </a:cubicBezTo>
                <a:cubicBezTo>
                  <a:pt x="1556710" y="270019"/>
                  <a:pt x="1573673" y="269828"/>
                  <a:pt x="1580043" y="280020"/>
                </a:cubicBezTo>
                <a:cubicBezTo>
                  <a:pt x="1591217" y="297899"/>
                  <a:pt x="1600044" y="340025"/>
                  <a:pt x="1600044" y="340025"/>
                </a:cubicBezTo>
                <a:cubicBezTo>
                  <a:pt x="1622784" y="567438"/>
                  <a:pt x="1617355" y="471870"/>
                  <a:pt x="1600044" y="870063"/>
                </a:cubicBezTo>
                <a:cubicBezTo>
                  <a:pt x="1599586" y="880595"/>
                  <a:pt x="1593745" y="890195"/>
                  <a:pt x="1590044" y="900066"/>
                </a:cubicBezTo>
                <a:cubicBezTo>
                  <a:pt x="1583741" y="916875"/>
                  <a:pt x="1579557" y="934846"/>
                  <a:pt x="1570043" y="950069"/>
                </a:cubicBezTo>
                <a:cubicBezTo>
                  <a:pt x="1562547" y="962062"/>
                  <a:pt x="1549096" y="969206"/>
                  <a:pt x="1540042" y="980071"/>
                </a:cubicBezTo>
                <a:cubicBezTo>
                  <a:pt x="1487904" y="1042641"/>
                  <a:pt x="1565928" y="976171"/>
                  <a:pt x="1470040" y="1060077"/>
                </a:cubicBezTo>
                <a:cubicBezTo>
                  <a:pt x="1460995" y="1067992"/>
                  <a:pt x="1449165" y="1072257"/>
                  <a:pt x="1440040" y="1080079"/>
                </a:cubicBezTo>
                <a:cubicBezTo>
                  <a:pt x="1425723" y="1092352"/>
                  <a:pt x="1416030" y="1110088"/>
                  <a:pt x="1400039" y="1120082"/>
                </a:cubicBezTo>
                <a:cubicBezTo>
                  <a:pt x="1388384" y="1127367"/>
                  <a:pt x="1373297" y="1126465"/>
                  <a:pt x="1360037" y="1130082"/>
                </a:cubicBezTo>
                <a:cubicBezTo>
                  <a:pt x="1336625" y="1136467"/>
                  <a:pt x="1313579" y="1144198"/>
                  <a:pt x="1290036" y="1150084"/>
                </a:cubicBezTo>
                <a:cubicBezTo>
                  <a:pt x="1260221" y="1157538"/>
                  <a:pt x="1229536" y="1161479"/>
                  <a:pt x="1200033" y="1170085"/>
                </a:cubicBezTo>
                <a:cubicBezTo>
                  <a:pt x="980164" y="1234216"/>
                  <a:pt x="1126025" y="1211644"/>
                  <a:pt x="960027" y="1230090"/>
                </a:cubicBezTo>
                <a:lnTo>
                  <a:pt x="570016" y="1220089"/>
                </a:lnTo>
                <a:cubicBezTo>
                  <a:pt x="549759" y="1219189"/>
                  <a:pt x="529963" y="1213715"/>
                  <a:pt x="510014" y="1210088"/>
                </a:cubicBezTo>
                <a:cubicBezTo>
                  <a:pt x="481672" y="1204935"/>
                  <a:pt x="448091" y="1198110"/>
                  <a:pt x="420012" y="1190087"/>
                </a:cubicBezTo>
                <a:cubicBezTo>
                  <a:pt x="409876" y="1187191"/>
                  <a:pt x="399700" y="1184239"/>
                  <a:pt x="390011" y="1180086"/>
                </a:cubicBezTo>
                <a:cubicBezTo>
                  <a:pt x="376309" y="1174213"/>
                  <a:pt x="364289" y="1164369"/>
                  <a:pt x="350010" y="1160085"/>
                </a:cubicBezTo>
                <a:cubicBezTo>
                  <a:pt x="330589" y="1154258"/>
                  <a:pt x="310009" y="1153418"/>
                  <a:pt x="290008" y="1150084"/>
                </a:cubicBezTo>
                <a:cubicBezTo>
                  <a:pt x="280008" y="1143417"/>
                  <a:pt x="270757" y="1135457"/>
                  <a:pt x="260007" y="1130082"/>
                </a:cubicBezTo>
                <a:cubicBezTo>
                  <a:pt x="250579" y="1125368"/>
                  <a:pt x="238238" y="1126667"/>
                  <a:pt x="230007" y="1120082"/>
                </a:cubicBezTo>
                <a:cubicBezTo>
                  <a:pt x="220622" y="1112573"/>
                  <a:pt x="218505" y="1098578"/>
                  <a:pt x="210006" y="1090079"/>
                </a:cubicBezTo>
                <a:cubicBezTo>
                  <a:pt x="131342" y="1011412"/>
                  <a:pt x="231919" y="1138379"/>
                  <a:pt x="150004" y="1040076"/>
                </a:cubicBezTo>
                <a:cubicBezTo>
                  <a:pt x="86925" y="964377"/>
                  <a:pt x="168195" y="1048267"/>
                  <a:pt x="110003" y="990072"/>
                </a:cubicBezTo>
                <a:cubicBezTo>
                  <a:pt x="84868" y="914661"/>
                  <a:pt x="118774" y="1007614"/>
                  <a:pt x="80002" y="930068"/>
                </a:cubicBezTo>
                <a:cubicBezTo>
                  <a:pt x="75288" y="920639"/>
                  <a:pt x="74154" y="909755"/>
                  <a:pt x="70002" y="900066"/>
                </a:cubicBezTo>
                <a:cubicBezTo>
                  <a:pt x="64130" y="886363"/>
                  <a:pt x="55874" y="873766"/>
                  <a:pt x="50002" y="860063"/>
                </a:cubicBezTo>
                <a:cubicBezTo>
                  <a:pt x="45850" y="850374"/>
                  <a:pt x="45424" y="839101"/>
                  <a:pt x="40001" y="830061"/>
                </a:cubicBezTo>
                <a:cubicBezTo>
                  <a:pt x="35150" y="821976"/>
                  <a:pt x="26668" y="816726"/>
                  <a:pt x="20001" y="810059"/>
                </a:cubicBezTo>
                <a:cubicBezTo>
                  <a:pt x="12110" y="786386"/>
                  <a:pt x="0" y="754186"/>
                  <a:pt x="0" y="730053"/>
                </a:cubicBezTo>
                <a:cubicBezTo>
                  <a:pt x="0" y="716308"/>
                  <a:pt x="4587" y="702683"/>
                  <a:pt x="10001" y="690050"/>
                </a:cubicBezTo>
                <a:cubicBezTo>
                  <a:pt x="14735" y="679003"/>
                  <a:pt x="23334" y="670049"/>
                  <a:pt x="30001" y="660048"/>
                </a:cubicBezTo>
                <a:cubicBezTo>
                  <a:pt x="15150" y="600641"/>
                  <a:pt x="20001" y="633790"/>
                  <a:pt x="20001" y="560041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nip Diagonal Corner Rectangle 3"/>
          <p:cNvSpPr/>
          <p:nvPr/>
        </p:nvSpPr>
        <p:spPr>
          <a:xfrm>
            <a:off x="16710" y="3125058"/>
            <a:ext cx="2489783" cy="785443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smtClean="0"/>
              <a:t>…</a:t>
            </a:r>
            <a:r>
              <a:rPr kumimoji="1" lang="zh-CN" altLang="en-US" sz="2000" dirty="0" smtClean="0"/>
              <a:t>还涉及到</a:t>
            </a:r>
            <a:r>
              <a:rPr kumimoji="1" lang="en-US" altLang="zh-CN" sz="2000" dirty="0" smtClean="0"/>
              <a:t>…</a:t>
            </a:r>
            <a:r>
              <a:rPr kumimoji="1" lang="zh-CN" altLang="en-US" sz="2000" dirty="0" smtClean="0"/>
              <a:t> </a:t>
            </a:r>
            <a:endParaRPr kumimoji="1" lang="en-US" altLang="zh-CN" sz="2000" dirty="0" smtClean="0"/>
          </a:p>
          <a:p>
            <a:pPr algn="ctr"/>
            <a:r>
              <a:rPr kumimoji="1" lang="en-US" altLang="zh-CN" sz="2000" dirty="0" smtClean="0"/>
              <a:t>…</a:t>
            </a:r>
            <a:r>
              <a:rPr kumimoji="1" lang="zh-CN" altLang="en-US" sz="2000" dirty="0" smtClean="0"/>
              <a:t>都是</a:t>
            </a:r>
            <a:r>
              <a:rPr kumimoji="1" lang="en-US" altLang="zh-CN" sz="2000" dirty="0" smtClean="0"/>
              <a:t>…</a:t>
            </a:r>
            <a:r>
              <a:rPr kumimoji="1" lang="zh-CN" altLang="en-US" sz="2000" dirty="0" smtClean="0"/>
              <a:t>成功例子</a:t>
            </a:r>
            <a:endParaRPr kumimoji="1" lang="en-US" altLang="zh-CN" sz="2000" dirty="0" smtClean="0"/>
          </a:p>
        </p:txBody>
      </p:sp>
      <p:sp>
        <p:nvSpPr>
          <p:cNvPr id="19" name="Snip Diagonal Corner Rectangle 18"/>
          <p:cNvSpPr/>
          <p:nvPr/>
        </p:nvSpPr>
        <p:spPr>
          <a:xfrm>
            <a:off x="7855690" y="536765"/>
            <a:ext cx="2489783" cy="785443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 smtClean="0"/>
              <a:t>下面是</a:t>
            </a:r>
            <a:r>
              <a:rPr kumimoji="1" lang="en-US" altLang="zh-CN" sz="2000" dirty="0" smtClean="0"/>
              <a:t>…</a:t>
            </a:r>
            <a:r>
              <a:rPr kumimoji="1" lang="zh-CN" altLang="en-US" sz="2000" dirty="0" smtClean="0"/>
              <a:t>的大对比</a:t>
            </a:r>
            <a:endParaRPr kumimoji="1" lang="zh-CN" altLang="en-US" sz="2000" dirty="0"/>
          </a:p>
        </p:txBody>
      </p:sp>
      <p:sp>
        <p:nvSpPr>
          <p:cNvPr id="20" name="Snip Diagonal Corner Rectangle 19"/>
          <p:cNvSpPr/>
          <p:nvPr/>
        </p:nvSpPr>
        <p:spPr>
          <a:xfrm>
            <a:off x="7907830" y="1324203"/>
            <a:ext cx="2489783" cy="78544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 smtClean="0"/>
              <a:t>有利有弊</a:t>
            </a:r>
            <a:r>
              <a:rPr kumimoji="1" lang="en-US" altLang="zh-CN" sz="2000" dirty="0" smtClean="0"/>
              <a:t>…</a:t>
            </a:r>
            <a:r>
              <a:rPr kumimoji="1" lang="zh-CN" altLang="en-US" sz="2000" dirty="0" smtClean="0"/>
              <a:t>。但是</a:t>
            </a:r>
            <a:r>
              <a:rPr kumimoji="1" lang="en-US" altLang="zh-CN" sz="2000" dirty="0" smtClean="0"/>
              <a:t>…</a:t>
            </a:r>
            <a:endParaRPr kumimoji="1" lang="zh-CN" altLang="en-US" sz="2000" dirty="0"/>
          </a:p>
        </p:txBody>
      </p:sp>
      <p:sp>
        <p:nvSpPr>
          <p:cNvPr id="21" name="Snip Diagonal Corner Rectangle 20"/>
          <p:cNvSpPr/>
          <p:nvPr/>
        </p:nvSpPr>
        <p:spPr>
          <a:xfrm>
            <a:off x="6788262" y="1340916"/>
            <a:ext cx="1115545" cy="731314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 smtClean="0"/>
              <a:t>好处</a:t>
            </a:r>
            <a:endParaRPr kumimoji="1" lang="zh-CN" altLang="en-US" sz="2000" dirty="0"/>
          </a:p>
        </p:txBody>
      </p:sp>
      <p:sp>
        <p:nvSpPr>
          <p:cNvPr id="22" name="Snip Diagonal Corner Rectangle 21"/>
          <p:cNvSpPr/>
          <p:nvPr/>
        </p:nvSpPr>
        <p:spPr>
          <a:xfrm>
            <a:off x="10433042" y="1292778"/>
            <a:ext cx="1115545" cy="731314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 smtClean="0"/>
              <a:t>坏处</a:t>
            </a:r>
            <a:endParaRPr kumimoji="1" lang="zh-CN" altLang="en-US" sz="2000" dirty="0"/>
          </a:p>
        </p:txBody>
      </p:sp>
      <p:sp>
        <p:nvSpPr>
          <p:cNvPr id="23" name="Snip Diagonal Corner Rectangle 22"/>
          <p:cNvSpPr/>
          <p:nvPr/>
        </p:nvSpPr>
        <p:spPr>
          <a:xfrm>
            <a:off x="0" y="4250721"/>
            <a:ext cx="1115545" cy="731314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 smtClean="0"/>
              <a:t>泰格伍兹</a:t>
            </a:r>
            <a:endParaRPr kumimoji="1" lang="zh-CN" altLang="en-US" sz="1600" dirty="0"/>
          </a:p>
        </p:txBody>
      </p:sp>
      <p:sp>
        <p:nvSpPr>
          <p:cNvPr id="24" name="Snip Diagonal Corner Rectangle 23"/>
          <p:cNvSpPr/>
          <p:nvPr/>
        </p:nvSpPr>
        <p:spPr>
          <a:xfrm>
            <a:off x="1322096" y="4269429"/>
            <a:ext cx="1115545" cy="731314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 smtClean="0"/>
              <a:t>奥巴马</a:t>
            </a: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671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zh-CN" b="1" dirty="0" smtClean="0"/>
              <a:t>活动</a:t>
            </a:r>
            <a:r>
              <a:rPr lang="zh-CN" altLang="en-US" b="1" dirty="0" smtClean="0"/>
              <a:t>七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zh-CN" altLang="en-US" smtClean="0"/>
              <a:t>文章类型与结构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813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09600" y="31458"/>
            <a:ext cx="10972800" cy="1143000"/>
          </a:xfrm>
        </p:spPr>
        <p:txBody>
          <a:bodyPr/>
          <a:lstStyle/>
          <a:p>
            <a:r>
              <a:rPr lang="en-US" altLang="zh-CN" dirty="0">
                <a:latin typeface="Calibri" charset="0"/>
              </a:rPr>
              <a:t>Teaching </a:t>
            </a:r>
            <a:r>
              <a:rPr lang="en-US" altLang="zh-CN" dirty="0" smtClean="0">
                <a:latin typeface="Calibri" charset="0"/>
              </a:rPr>
              <a:t>Objectives </a:t>
            </a:r>
            <a:endParaRPr lang="en-US" altLang="zh-CN" dirty="0"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1" y="2517775"/>
            <a:ext cx="332316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767" y="1668463"/>
            <a:ext cx="35052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5980" y="1232972"/>
            <a:ext cx="2492990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1800" dirty="0" smtClean="0">
                <a:solidFill>
                  <a:srgbClr val="FFFFFF"/>
                </a:solidFill>
                <a:latin typeface="HanziPen SC Regular" charset="0"/>
                <a:ea typeface="宋体" charset="0"/>
              </a:rPr>
              <a:t>跨国婚姻恋爱修炼宝典</a:t>
            </a:r>
            <a:endParaRPr lang="en-US" sz="1800" dirty="0" smtClean="0">
              <a:solidFill>
                <a:srgbClr val="FFFFFF"/>
              </a:solidFill>
              <a:latin typeface="HanziPen SC Regular" charset="0"/>
              <a:ea typeface="HanziPen SC Regular" charset="0"/>
              <a:cs typeface="HanziPen SC Regular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07300" y="3468689"/>
            <a:ext cx="897467" cy="4794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1668464"/>
            <a:ext cx="3404245" cy="441866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</a:rPr>
              <a:t>Vocabulary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altLang="zh-CN" sz="20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</a:rPr>
              <a:t>Sentence Patterns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altLang="zh-CN" sz="20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</a:rPr>
              <a:t>Text</a:t>
            </a: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</a:rPr>
              <a:t>Types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altLang="zh-CN" sz="20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</a:rPr>
              <a:t>Discourse Markers</a:t>
            </a:r>
            <a:r>
              <a:rPr lang="zh-CN" alt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altLang="zh-CN" sz="20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zh-CN" sz="2000" dirty="0" smtClean="0">
                <a:solidFill>
                  <a:schemeClr val="bg2">
                    <a:lumMod val="25000"/>
                  </a:schemeClr>
                </a:solidFill>
              </a:rPr>
              <a:t>Perspectives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Picture 1" descr="Screen Shot 2015-08-08 at 9.47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19" y="1668463"/>
            <a:ext cx="7465847" cy="500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4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36" y="1324700"/>
            <a:ext cx="5080257" cy="52343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sz="4600" b="1" dirty="0" smtClean="0">
                <a:solidFill>
                  <a:srgbClr val="1A72CB"/>
                </a:solidFill>
                <a:latin typeface="Calibri" charset="0"/>
              </a:rPr>
              <a:t>常见的文章类型</a:t>
            </a:r>
            <a:endParaRPr lang="en-US" altLang="zh-CN" sz="4600" b="1" dirty="0" smtClean="0">
              <a:solidFill>
                <a:srgbClr val="1A72CB"/>
              </a:solidFill>
              <a:latin typeface="Calibri" charset="0"/>
            </a:endParaRPr>
          </a:p>
          <a:p>
            <a:r>
              <a:rPr lang="en-US" altLang="zh-CN" dirty="0" smtClean="0">
                <a:latin typeface="Calibri" charset="0"/>
              </a:rPr>
              <a:t>Narrative  </a:t>
            </a:r>
            <a:r>
              <a:rPr lang="zh-CN" altLang="en-US" dirty="0" smtClean="0">
                <a:latin typeface="Calibri" charset="0"/>
              </a:rPr>
              <a:t>叙述</a:t>
            </a:r>
            <a:endParaRPr lang="zh-CN" altLang="en-US" dirty="0">
              <a:latin typeface="Calibri" charset="0"/>
            </a:endParaRPr>
          </a:p>
          <a:p>
            <a:r>
              <a:rPr lang="en-US" altLang="zh-CN" dirty="0" smtClean="0">
                <a:latin typeface="Calibri" charset="0"/>
              </a:rPr>
              <a:t>Descriptive </a:t>
            </a:r>
            <a:r>
              <a:rPr lang="zh-CN" altLang="en-US" dirty="0" smtClean="0">
                <a:latin typeface="Calibri" charset="0"/>
              </a:rPr>
              <a:t>描述</a:t>
            </a:r>
            <a:endParaRPr lang="zh-CN" altLang="en-US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Recount </a:t>
            </a:r>
            <a:r>
              <a:rPr lang="en-US" altLang="zh-CN" dirty="0" smtClean="0">
                <a:latin typeface="Calibri" charset="0"/>
              </a:rPr>
              <a:t> </a:t>
            </a:r>
            <a:r>
              <a:rPr lang="zh-CN" altLang="en-US" dirty="0" smtClean="0">
                <a:latin typeface="Calibri" charset="0"/>
              </a:rPr>
              <a:t>叙事</a:t>
            </a:r>
            <a:endParaRPr lang="zh-CN" altLang="en-US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Discussion </a:t>
            </a:r>
            <a:r>
              <a:rPr lang="en-US" altLang="zh-CN" dirty="0" smtClean="0">
                <a:latin typeface="Calibri" charset="0"/>
              </a:rPr>
              <a:t> </a:t>
            </a:r>
            <a:r>
              <a:rPr lang="zh-CN" altLang="en-US" dirty="0" smtClean="0">
                <a:latin typeface="Calibri" charset="0"/>
              </a:rPr>
              <a:t>讨论</a:t>
            </a:r>
            <a:endParaRPr lang="zh-CN" altLang="en-US" dirty="0">
              <a:latin typeface="Calibri" charset="0"/>
            </a:endParaRPr>
          </a:p>
          <a:p>
            <a:r>
              <a:rPr lang="en-US" altLang="zh-CN" dirty="0" smtClean="0">
                <a:latin typeface="Calibri" charset="0"/>
              </a:rPr>
              <a:t>Procedure </a:t>
            </a:r>
            <a:r>
              <a:rPr lang="zh-CN" altLang="en-US" dirty="0" smtClean="0">
                <a:latin typeface="Calibri" charset="0"/>
              </a:rPr>
              <a:t>步骤</a:t>
            </a:r>
            <a:endParaRPr lang="zh-CN" altLang="en-US" dirty="0">
              <a:latin typeface="Calibri" charset="0"/>
            </a:endParaRPr>
          </a:p>
          <a:p>
            <a:r>
              <a:rPr lang="en-US" altLang="zh-CN" dirty="0" smtClean="0">
                <a:latin typeface="Calibri" charset="0"/>
              </a:rPr>
              <a:t>Response </a:t>
            </a:r>
            <a:r>
              <a:rPr lang="zh-CN" altLang="en-US" dirty="0" smtClean="0">
                <a:latin typeface="Calibri" charset="0"/>
              </a:rPr>
              <a:t>回复</a:t>
            </a:r>
            <a:endParaRPr lang="zh-CN" altLang="en-US" dirty="0">
              <a:latin typeface="Calibri" charset="0"/>
            </a:endParaRPr>
          </a:p>
          <a:p>
            <a:r>
              <a:rPr lang="en-US" altLang="zh-CN" dirty="0" smtClean="0">
                <a:latin typeface="Calibri" charset="0"/>
              </a:rPr>
              <a:t>Explanation </a:t>
            </a:r>
            <a:r>
              <a:rPr lang="zh-CN" altLang="en-US" dirty="0" smtClean="0">
                <a:latin typeface="Calibri" charset="0"/>
              </a:rPr>
              <a:t>解释说明</a:t>
            </a:r>
            <a:endParaRPr lang="zh-CN" altLang="en-US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Problem-solve</a:t>
            </a:r>
            <a:r>
              <a:rPr lang="zh-CN" altLang="en-US" dirty="0">
                <a:latin typeface="Calibri" charset="0"/>
              </a:rPr>
              <a:t> </a:t>
            </a:r>
            <a:r>
              <a:rPr lang="en-US" altLang="zh-CN" dirty="0" smtClean="0">
                <a:latin typeface="Calibri" charset="0"/>
              </a:rPr>
              <a:t> </a:t>
            </a:r>
            <a:r>
              <a:rPr lang="zh-CN" altLang="en-US" dirty="0" smtClean="0">
                <a:latin typeface="Calibri" charset="0"/>
              </a:rPr>
              <a:t>解决问题</a:t>
            </a:r>
            <a:endParaRPr lang="en-US" altLang="zh-CN" dirty="0">
              <a:latin typeface="Calibri" charset="0"/>
            </a:endParaRPr>
          </a:p>
          <a:p>
            <a:r>
              <a:rPr lang="zh-CN" altLang="en-US" dirty="0" smtClean="0">
                <a:latin typeface="Calibri" charset="0"/>
                <a:ea typeface="HanziPen SC Regular" charset="0"/>
                <a:cs typeface="HanziPen SC Regular" charset="0"/>
              </a:rPr>
              <a:t>如果你对这些文章类型不太了解，请参照</a:t>
            </a:r>
            <a:r>
              <a:rPr lang="zh-CN" altLang="en-US" dirty="0" smtClean="0">
                <a:latin typeface="Calibri" charset="0"/>
              </a:rPr>
              <a:t>： </a:t>
            </a:r>
            <a:endParaRPr lang="en-US" altLang="zh-CN" dirty="0" smtClean="0"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en-US" altLang="zh-CN" sz="2400" u="sng" dirty="0" smtClean="0">
                <a:latin typeface="Calibri" charset="0"/>
                <a:hlinkClick r:id="rId2"/>
              </a:rPr>
              <a:t>h</a:t>
            </a:r>
            <a:r>
              <a:rPr lang="en-US" altLang="zh-CN" sz="2000" u="sng" dirty="0" smtClean="0">
                <a:latin typeface="Calibri" charset="0"/>
                <a:hlinkClick r:id="rId2"/>
              </a:rPr>
              <a:t>ttp://www.chesterhillhighschool.com/c_and_a_text_types.php</a:t>
            </a:r>
            <a:r>
              <a:rPr lang="zh-CN" sz="2000" dirty="0" smtClean="0">
                <a:latin typeface="Calibri" charset="0"/>
              </a:rPr>
              <a:t> </a:t>
            </a:r>
            <a:endParaRPr lang="zh-CN" altLang="en-US" sz="2000" dirty="0" smtClean="0"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" y="246063"/>
            <a:ext cx="11878733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>
                    <a:lumMod val="75000"/>
                  </a:schemeClr>
                </a:solidFill>
              </a:rPr>
              <a:t>分小组讨论，这篇文章的结构是下面哪一种类型？</a:t>
            </a:r>
            <a:endParaRPr lang="en-US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82610" y="1930135"/>
            <a:ext cx="4916394" cy="4752178"/>
            <a:chOff x="0" y="72415"/>
            <a:chExt cx="6776720" cy="6743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72415"/>
              <a:ext cx="6776720" cy="6743700"/>
            </a:xfrm>
            <a:prstGeom prst="rect">
              <a:avLst/>
            </a:prstGeom>
            <a:ln w="28575" cmpd="sng">
              <a:solidFill>
                <a:schemeClr val="bg2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0" y="3543299"/>
              <a:ext cx="3843923" cy="32004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6547613" y="1282215"/>
            <a:ext cx="38841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A72CB"/>
                </a:solidFill>
                <a:latin typeface="Calibri" charset="0"/>
              </a:rPr>
              <a:t>简化的文章结构图式</a:t>
            </a:r>
          </a:p>
        </p:txBody>
      </p:sp>
    </p:spTree>
    <p:extLst>
      <p:ext uri="{BB962C8B-B14F-4D97-AF65-F5344CB8AC3E}">
        <p14:creationId xmlns:p14="http://schemas.microsoft.com/office/powerpoint/2010/main" val="6957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kumimoji="1" lang="zh-CN" altLang="en-US" dirty="0" smtClean="0"/>
              <a:t>课文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58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17250"/>
            <a:ext cx="12192000" cy="1219200"/>
          </a:xfrm>
        </p:spPr>
        <p:txBody>
          <a:bodyPr anchor="ctr">
            <a:norm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</a:rPr>
              <a:t>附件：原文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650" y="1704578"/>
            <a:ext cx="11351446" cy="4661463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Article</a:t>
            </a:r>
            <a:r>
              <a:rPr lang="zh-CN" alt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1: </a:t>
            </a:r>
            <a:r>
              <a:rPr lang="en-US" altLang="zh-CN" sz="2800" b="1" dirty="0">
                <a:solidFill>
                  <a:srgbClr val="0070C0"/>
                </a:solidFill>
              </a:rPr>
              <a:t>《</a:t>
            </a:r>
            <a:r>
              <a:rPr lang="zh-CN" altLang="en-US" sz="2800" b="1" dirty="0">
                <a:solidFill>
                  <a:srgbClr val="0070C0"/>
                </a:solidFill>
              </a:rPr>
              <a:t>一个美国人眼中的跨国婚姻</a:t>
            </a:r>
            <a:r>
              <a:rPr lang="en-US" altLang="zh-CN" sz="2800" b="1" dirty="0">
                <a:solidFill>
                  <a:srgbClr val="0070C0"/>
                </a:solidFill>
              </a:rPr>
              <a:t>》</a:t>
            </a:r>
            <a:endParaRPr lang="en-US" altLang="zh-CN" sz="28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r>
              <a:rPr lang="en-US" altLang="zh-CN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Core</a:t>
            </a:r>
            <a:r>
              <a:rPr lang="zh-CN" alt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Vocabular</a:t>
            </a: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y</a:t>
            </a:r>
          </a:p>
          <a:p>
            <a:pPr marL="393192" lvl="1" indent="0">
              <a:buNone/>
            </a:pPr>
            <a:r>
              <a:rPr lang="zh-CN" altLang="en-US" dirty="0" smtClean="0">
                <a:solidFill>
                  <a:schemeClr val="tx1">
                    <a:lumMod val="75000"/>
                  </a:schemeClr>
                </a:solidFill>
              </a:rPr>
              <a:t>跨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</a:rPr>
              <a:t>+noun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</a:rPr>
              <a:t>，维持，碰撞，混血，包容，迷茫，关键，综上所述，涉及，鸿沟，障碍，误解，利弊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Key Sentence Patterns</a:t>
            </a:r>
            <a:endParaRPr lang="en-US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</a:rPr>
              <a:t>愈来愈</a:t>
            </a: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</a:rPr>
              <a:t>…..</a:t>
            </a:r>
          </a:p>
          <a:p>
            <a:pPr lvl="1"/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</a:rPr>
              <a:t>牵扯到</a:t>
            </a: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</a:rPr>
              <a:t>…</a:t>
            </a:r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</a:rPr>
              <a:t>（问题）时，</a:t>
            </a: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</a:rPr>
              <a:t>sentence</a:t>
            </a:r>
          </a:p>
          <a:p>
            <a:pPr lvl="1"/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</a:rPr>
              <a:t>相对于</a:t>
            </a:r>
            <a:r>
              <a:rPr lang="en-US" altLang="zh-CN" sz="2400" dirty="0">
                <a:solidFill>
                  <a:schemeClr val="tx1">
                    <a:lumMod val="75000"/>
                  </a:schemeClr>
                </a:solidFill>
              </a:rPr>
              <a:t>….</a:t>
            </a:r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</a:rPr>
              <a:t>而言，</a:t>
            </a:r>
            <a:r>
              <a:rPr lang="en-US" altLang="zh-CN" sz="2400" dirty="0" smtClean="0">
                <a:solidFill>
                  <a:schemeClr val="tx1">
                    <a:lumMod val="75000"/>
                  </a:schemeClr>
                </a:solidFill>
              </a:rPr>
              <a:t>sentence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5-07-30 at 1.36.34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933" r="-12933"/>
          <a:stretch>
            <a:fillRect/>
          </a:stretch>
        </p:blipFill>
        <p:spPr>
          <a:xfrm>
            <a:off x="133350" y="350838"/>
            <a:ext cx="11396663" cy="6300787"/>
          </a:xfrm>
        </p:spPr>
      </p:pic>
    </p:spTree>
    <p:extLst>
      <p:ext uri="{BB962C8B-B14F-4D97-AF65-F5344CB8AC3E}">
        <p14:creationId xmlns:p14="http://schemas.microsoft.com/office/powerpoint/2010/main" val="19171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7-30 at 1.36.50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89" b="-8889"/>
          <a:stretch>
            <a:fillRect/>
          </a:stretch>
        </p:blipFill>
        <p:spPr>
          <a:xfrm>
            <a:off x="0" y="0"/>
            <a:ext cx="11545888" cy="6858000"/>
          </a:xfrm>
        </p:spPr>
      </p:pic>
    </p:spTree>
    <p:extLst>
      <p:ext uri="{BB962C8B-B14F-4D97-AF65-F5344CB8AC3E}">
        <p14:creationId xmlns:p14="http://schemas.microsoft.com/office/powerpoint/2010/main" val="8514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5-07-30 at 1.39.55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649" r="-39649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286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zh-CN" b="1" dirty="0" smtClean="0"/>
              <a:t>活动一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zh-CN" altLang="en-US" dirty="0" smtClean="0"/>
              <a:t>导入讨论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508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7" y="1539876"/>
            <a:ext cx="4461748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14314"/>
            <a:ext cx="10972800" cy="1182687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看短片，说一说你</a:t>
            </a:r>
            <a:r>
              <a:rPr lang="en-US" sz="2800" b="1" dirty="0"/>
              <a:t>觉得</a:t>
            </a:r>
            <a:r>
              <a:rPr lang="zh-CN" altLang="en-US" sz="2800" b="1" dirty="0"/>
              <a:t>“</a:t>
            </a:r>
            <a:r>
              <a:rPr lang="zh-CN" altLang="en-US" sz="2800" b="1" u="sng" dirty="0"/>
              <a:t>阿凡达</a:t>
            </a:r>
            <a:r>
              <a:rPr lang="zh-CN" altLang="en-US" sz="2800" b="1" dirty="0"/>
              <a:t>”</a:t>
            </a:r>
            <a:r>
              <a:rPr lang="zh-CN" altLang="en-US" sz="2800" b="1" dirty="0" smtClean="0"/>
              <a:t>和</a:t>
            </a: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r>
              <a:rPr lang="zh-CN" altLang="en-US" sz="2800" b="1" dirty="0" smtClean="0"/>
              <a:t>“</a:t>
            </a:r>
            <a:r>
              <a:rPr lang="ja-JP" altLang="en-US" sz="2800" b="1" u="sng" dirty="0" smtClean="0"/>
              <a:t>佐伊</a:t>
            </a:r>
            <a:r>
              <a:rPr lang="zh-CN" altLang="en-US" sz="2800" b="1" dirty="0" smtClean="0"/>
              <a:t>（</a:t>
            </a:r>
            <a:r>
              <a:rPr lang="en-US" altLang="zh-CN" sz="2800" b="1" dirty="0" smtClean="0"/>
              <a:t>Zoe</a:t>
            </a:r>
            <a:r>
              <a:rPr lang="zh-CN" altLang="en-US" sz="2800" b="1" dirty="0" smtClean="0"/>
              <a:t>）”是</a:t>
            </a:r>
            <a:r>
              <a:rPr lang="en-US" sz="2800" b="1" dirty="0" smtClean="0"/>
              <a:t>跨什么恋？</a:t>
            </a:r>
            <a:endParaRPr lang="en-US" sz="2800" b="1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55597" y="1805728"/>
            <a:ext cx="6335296" cy="37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dirty="0">
                <a:latin typeface="HanziPen SC Regular" charset="0"/>
                <a:ea typeface="HanziPen SC Regular" charset="0"/>
                <a:cs typeface="HanziPen SC Regular" charset="0"/>
              </a:rPr>
              <a:t>1</a:t>
            </a:r>
            <a:r>
              <a:rPr lang="zh-CN" altLang="en-US" dirty="0">
                <a:latin typeface="HanziPen SC Regular" charset="0"/>
                <a:ea typeface="HanziPen SC Regular" charset="0"/>
                <a:cs typeface="HanziPen SC Regular" charset="0"/>
              </a:rPr>
              <a:t> </a:t>
            </a:r>
            <a:r>
              <a:rPr lang="zh-CN" altLang="en-US" u="sng" dirty="0">
                <a:latin typeface="HanziPen SC Regular" charset="0"/>
                <a:ea typeface="HanziPen SC Regular" charset="0"/>
                <a:cs typeface="HanziPen SC Regular" charset="0"/>
              </a:rPr>
              <a:t>阿凡达</a:t>
            </a:r>
            <a:r>
              <a:rPr lang="zh-CN" altLang="en-US" dirty="0">
                <a:latin typeface="HanziPen SC Regular" charset="0"/>
                <a:ea typeface="HanziPen SC Regular" charset="0"/>
                <a:cs typeface="HanziPen SC Regular" charset="0"/>
              </a:rPr>
              <a:t>和</a:t>
            </a:r>
            <a:r>
              <a:rPr lang="zh-CN" altLang="en-US" u="sng" dirty="0">
                <a:latin typeface="HanziPen SC Regular" charset="0"/>
                <a:ea typeface="HanziPen SC Regular" charset="0"/>
                <a:cs typeface="HanziPen SC Regular" charset="0"/>
              </a:rPr>
              <a:t>佐伊</a:t>
            </a:r>
            <a:r>
              <a:rPr lang="zh-CN" altLang="en-US" dirty="0">
                <a:latin typeface="HanziPen SC Regular" charset="0"/>
                <a:ea typeface="HanziPen SC Regular" charset="0"/>
                <a:cs typeface="HanziPen SC Regular" charset="0"/>
              </a:rPr>
              <a:t>在恋爱的过程中遇到了哪些障碍，有哪些困惑？</a:t>
            </a:r>
            <a:endParaRPr lang="en-US" altLang="zh-CN" dirty="0">
              <a:latin typeface="HanziPen SC Regular" charset="0"/>
              <a:ea typeface="HanziPen SC Regular" charset="0"/>
              <a:cs typeface="HanziPen SC Regular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dirty="0">
                <a:latin typeface="HanziPen SC Regular" charset="0"/>
                <a:ea typeface="HanziPen SC Regular" charset="0"/>
                <a:cs typeface="HanziPen SC Regular" charset="0"/>
              </a:rPr>
              <a:t>2</a:t>
            </a:r>
            <a:r>
              <a:rPr lang="zh-CN" altLang="en-US" u="sng" dirty="0">
                <a:latin typeface="HanziPen SC Regular" charset="0"/>
                <a:ea typeface="HanziPen SC Regular" charset="0"/>
                <a:cs typeface="HanziPen SC Regular" charset="0"/>
              </a:rPr>
              <a:t>阿凡达</a:t>
            </a:r>
            <a:r>
              <a:rPr lang="zh-CN" altLang="en-US" dirty="0">
                <a:latin typeface="HanziPen SC Regular" charset="0"/>
                <a:ea typeface="HanziPen SC Regular" charset="0"/>
                <a:cs typeface="HanziPen SC Regular" charset="0"/>
              </a:rPr>
              <a:t>和</a:t>
            </a:r>
            <a:r>
              <a:rPr lang="zh-CN" altLang="en-US" u="sng" dirty="0">
                <a:latin typeface="HanziPen SC Regular" charset="0"/>
                <a:ea typeface="HanziPen SC Regular" charset="0"/>
                <a:cs typeface="HanziPen SC Regular" charset="0"/>
              </a:rPr>
              <a:t>佐伊</a:t>
            </a:r>
            <a:r>
              <a:rPr lang="zh-CN" altLang="en-US" dirty="0">
                <a:latin typeface="HanziPen SC Regular" charset="0"/>
                <a:ea typeface="HanziPen SC Regular" charset="0"/>
                <a:cs typeface="HanziPen SC Regular" charset="0"/>
              </a:rPr>
              <a:t>在交往的过程中发生了哪些碰撞？他们怎么维持恋爱关系？</a:t>
            </a:r>
            <a:endParaRPr lang="en-US" altLang="zh-CN" dirty="0">
              <a:latin typeface="HanziPen SC Regular" charset="0"/>
              <a:ea typeface="HanziPen SC Regular" charset="0"/>
              <a:cs typeface="HanziPen SC Regular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dirty="0">
                <a:latin typeface="HanziPen SC Regular" charset="0"/>
                <a:ea typeface="HanziPen SC Regular" charset="0"/>
                <a:cs typeface="HanziPen SC Regular" charset="0"/>
              </a:rPr>
              <a:t>3</a:t>
            </a:r>
            <a:r>
              <a:rPr lang="zh-CN" altLang="en-US" dirty="0">
                <a:latin typeface="HanziPen SC Regular" charset="0"/>
                <a:ea typeface="HanziPen SC Regular" charset="0"/>
                <a:cs typeface="HanziPen SC Regular" charset="0"/>
              </a:rPr>
              <a:t> 你觉得他们生活会幸福吗？为什么？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0630" y="6063940"/>
            <a:ext cx="47850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nl-NL" altLang="zh-CN" sz="1800" dirty="0">
                <a:hlinkClick r:id="rId3"/>
              </a:rPr>
              <a:t>https://www.youtube.com/watch?v=dHRIVioj8l0</a:t>
            </a:r>
            <a:endParaRPr lang="nl-NL" altLang="zh-CN" sz="1800" dirty="0"/>
          </a:p>
          <a:p>
            <a:pPr eaLnBrk="1" hangingPunct="1"/>
            <a:endParaRPr lang="zh-CN" altLang="en-US" sz="1800" dirty="0"/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9131301" y="6200775"/>
            <a:ext cx="2010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Lesson 2_Activity 1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39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zh-CN" b="1" dirty="0" smtClean="0"/>
              <a:t>活动</a:t>
            </a:r>
            <a:r>
              <a:rPr lang="zh-CN" altLang="en-US" b="1" dirty="0" smtClean="0"/>
              <a:t>二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zh-CN" altLang="en-US" dirty="0" smtClean="0"/>
              <a:t>词汇练习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13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屏幕快照 2015-07-31 13.38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屏幕快照 2015-07-31 13.39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084" y="2871788"/>
            <a:ext cx="36830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6629400" y="1136651"/>
            <a:ext cx="1693333" cy="328613"/>
          </a:xfrm>
          <a:custGeom>
            <a:avLst/>
            <a:gdLst>
              <a:gd name="connsiteX0" fmla="*/ 127644 w 1537486"/>
              <a:gd name="connsiteY0" fmla="*/ 113379 h 386917"/>
              <a:gd name="connsiteX1" fmla="*/ 274183 w 1537486"/>
              <a:gd name="connsiteY1" fmla="*/ 103609 h 386917"/>
              <a:gd name="connsiteX2" fmla="*/ 401183 w 1537486"/>
              <a:gd name="connsiteY2" fmla="*/ 74302 h 386917"/>
              <a:gd name="connsiteX3" fmla="*/ 840798 w 1537486"/>
              <a:gd name="connsiteY3" fmla="*/ 54763 h 386917"/>
              <a:gd name="connsiteX4" fmla="*/ 987336 w 1537486"/>
              <a:gd name="connsiteY4" fmla="*/ 44994 h 386917"/>
              <a:gd name="connsiteX5" fmla="*/ 1202260 w 1537486"/>
              <a:gd name="connsiteY5" fmla="*/ 15686 h 386917"/>
              <a:gd name="connsiteX6" fmla="*/ 1251106 w 1537486"/>
              <a:gd name="connsiteY6" fmla="*/ 5917 h 386917"/>
              <a:gd name="connsiteX7" fmla="*/ 1514875 w 1537486"/>
              <a:gd name="connsiteY7" fmla="*/ 211071 h 386917"/>
              <a:gd name="connsiteX8" fmla="*/ 1475798 w 1537486"/>
              <a:gd name="connsiteY8" fmla="*/ 250148 h 386917"/>
              <a:gd name="connsiteX9" fmla="*/ 1407413 w 1537486"/>
              <a:gd name="connsiteY9" fmla="*/ 298994 h 386917"/>
              <a:gd name="connsiteX10" fmla="*/ 1368336 w 1537486"/>
              <a:gd name="connsiteY10" fmla="*/ 328302 h 386917"/>
              <a:gd name="connsiteX11" fmla="*/ 1280413 w 1537486"/>
              <a:gd name="connsiteY11" fmla="*/ 357609 h 386917"/>
              <a:gd name="connsiteX12" fmla="*/ 1251106 w 1537486"/>
              <a:gd name="connsiteY12" fmla="*/ 367379 h 386917"/>
              <a:gd name="connsiteX13" fmla="*/ 1172952 w 1537486"/>
              <a:gd name="connsiteY13" fmla="*/ 386917 h 386917"/>
              <a:gd name="connsiteX14" fmla="*/ 694260 w 1537486"/>
              <a:gd name="connsiteY14" fmla="*/ 377148 h 386917"/>
              <a:gd name="connsiteX15" fmla="*/ 596567 w 1537486"/>
              <a:gd name="connsiteY15" fmla="*/ 357609 h 386917"/>
              <a:gd name="connsiteX16" fmla="*/ 479336 w 1537486"/>
              <a:gd name="connsiteY16" fmla="*/ 347840 h 386917"/>
              <a:gd name="connsiteX17" fmla="*/ 401183 w 1537486"/>
              <a:gd name="connsiteY17" fmla="*/ 338071 h 386917"/>
              <a:gd name="connsiteX18" fmla="*/ 205798 w 1537486"/>
              <a:gd name="connsiteY18" fmla="*/ 318532 h 386917"/>
              <a:gd name="connsiteX19" fmla="*/ 137413 w 1537486"/>
              <a:gd name="connsiteY19" fmla="*/ 308763 h 386917"/>
              <a:gd name="connsiteX20" fmla="*/ 49490 w 1537486"/>
              <a:gd name="connsiteY20" fmla="*/ 289225 h 386917"/>
              <a:gd name="connsiteX21" fmla="*/ 20183 w 1537486"/>
              <a:gd name="connsiteY21" fmla="*/ 269686 h 386917"/>
              <a:gd name="connsiteX22" fmla="*/ 644 w 1537486"/>
              <a:gd name="connsiteY22" fmla="*/ 201302 h 386917"/>
              <a:gd name="connsiteX23" fmla="*/ 10413 w 1537486"/>
              <a:gd name="connsiteY23" fmla="*/ 74302 h 386917"/>
              <a:gd name="connsiteX24" fmla="*/ 69029 w 1537486"/>
              <a:gd name="connsiteY24" fmla="*/ 54763 h 386917"/>
              <a:gd name="connsiteX25" fmla="*/ 156952 w 1537486"/>
              <a:gd name="connsiteY25" fmla="*/ 64532 h 386917"/>
              <a:gd name="connsiteX26" fmla="*/ 186260 w 1537486"/>
              <a:gd name="connsiteY26" fmla="*/ 113379 h 386917"/>
              <a:gd name="connsiteX27" fmla="*/ 215567 w 1537486"/>
              <a:gd name="connsiteY27" fmla="*/ 123148 h 38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37486" h="386917">
                <a:moveTo>
                  <a:pt x="127644" y="113379"/>
                </a:moveTo>
                <a:cubicBezTo>
                  <a:pt x="176490" y="110122"/>
                  <a:pt x="225720" y="110532"/>
                  <a:pt x="274183" y="103609"/>
                </a:cubicBezTo>
                <a:cubicBezTo>
                  <a:pt x="532715" y="66675"/>
                  <a:pt x="113316" y="98292"/>
                  <a:pt x="401183" y="74302"/>
                </a:cubicBezTo>
                <a:cubicBezTo>
                  <a:pt x="545823" y="62248"/>
                  <a:pt x="696961" y="61453"/>
                  <a:pt x="840798" y="54763"/>
                </a:cubicBezTo>
                <a:cubicBezTo>
                  <a:pt x="889700" y="52489"/>
                  <a:pt x="938609" y="49710"/>
                  <a:pt x="987336" y="44994"/>
                </a:cubicBezTo>
                <a:cubicBezTo>
                  <a:pt x="1052739" y="38665"/>
                  <a:pt x="1133558" y="28177"/>
                  <a:pt x="1202260" y="15686"/>
                </a:cubicBezTo>
                <a:cubicBezTo>
                  <a:pt x="1218597" y="12716"/>
                  <a:pt x="1234824" y="9173"/>
                  <a:pt x="1251106" y="5917"/>
                </a:cubicBezTo>
                <a:cubicBezTo>
                  <a:pt x="1526810" y="15763"/>
                  <a:pt x="1574229" y="-73829"/>
                  <a:pt x="1514875" y="211071"/>
                </a:cubicBezTo>
                <a:cubicBezTo>
                  <a:pt x="1511118" y="229105"/>
                  <a:pt x="1488824" y="237122"/>
                  <a:pt x="1475798" y="250148"/>
                </a:cubicBezTo>
                <a:cubicBezTo>
                  <a:pt x="1419929" y="306016"/>
                  <a:pt x="1475990" y="256133"/>
                  <a:pt x="1407413" y="298994"/>
                </a:cubicBezTo>
                <a:cubicBezTo>
                  <a:pt x="1393606" y="307624"/>
                  <a:pt x="1382569" y="320395"/>
                  <a:pt x="1368336" y="328302"/>
                </a:cubicBezTo>
                <a:cubicBezTo>
                  <a:pt x="1332671" y="348116"/>
                  <a:pt x="1316866" y="347193"/>
                  <a:pt x="1280413" y="357609"/>
                </a:cubicBezTo>
                <a:cubicBezTo>
                  <a:pt x="1270512" y="360438"/>
                  <a:pt x="1261041" y="364670"/>
                  <a:pt x="1251106" y="367379"/>
                </a:cubicBezTo>
                <a:cubicBezTo>
                  <a:pt x="1225199" y="374445"/>
                  <a:pt x="1172952" y="386917"/>
                  <a:pt x="1172952" y="386917"/>
                </a:cubicBezTo>
                <a:lnTo>
                  <a:pt x="694260" y="377148"/>
                </a:lnTo>
                <a:cubicBezTo>
                  <a:pt x="606739" y="373966"/>
                  <a:pt x="665476" y="366223"/>
                  <a:pt x="596567" y="357609"/>
                </a:cubicBezTo>
                <a:cubicBezTo>
                  <a:pt x="557657" y="352745"/>
                  <a:pt x="518354" y="351742"/>
                  <a:pt x="479336" y="347840"/>
                </a:cubicBezTo>
                <a:cubicBezTo>
                  <a:pt x="453213" y="345228"/>
                  <a:pt x="427234" y="341327"/>
                  <a:pt x="401183" y="338071"/>
                </a:cubicBezTo>
                <a:cubicBezTo>
                  <a:pt x="316055" y="309696"/>
                  <a:pt x="399444" y="334670"/>
                  <a:pt x="205798" y="318532"/>
                </a:cubicBezTo>
                <a:cubicBezTo>
                  <a:pt x="182851" y="316620"/>
                  <a:pt x="160172" y="312264"/>
                  <a:pt x="137413" y="308763"/>
                </a:cubicBezTo>
                <a:cubicBezTo>
                  <a:pt x="73553" y="298939"/>
                  <a:pt x="95035" y="304406"/>
                  <a:pt x="49490" y="289225"/>
                </a:cubicBezTo>
                <a:cubicBezTo>
                  <a:pt x="39721" y="282712"/>
                  <a:pt x="27518" y="278854"/>
                  <a:pt x="20183" y="269686"/>
                </a:cubicBezTo>
                <a:cubicBezTo>
                  <a:pt x="15084" y="263313"/>
                  <a:pt x="1283" y="203859"/>
                  <a:pt x="644" y="201302"/>
                </a:cubicBezTo>
                <a:cubicBezTo>
                  <a:pt x="3900" y="158969"/>
                  <a:pt x="-7542" y="112777"/>
                  <a:pt x="10413" y="74302"/>
                </a:cubicBezTo>
                <a:cubicBezTo>
                  <a:pt x="19123" y="55639"/>
                  <a:pt x="69029" y="54763"/>
                  <a:pt x="69029" y="54763"/>
                </a:cubicBezTo>
                <a:cubicBezTo>
                  <a:pt x="98337" y="58019"/>
                  <a:pt x="128503" y="56773"/>
                  <a:pt x="156952" y="64532"/>
                </a:cubicBezTo>
                <a:cubicBezTo>
                  <a:pt x="188142" y="73039"/>
                  <a:pt x="168691" y="95810"/>
                  <a:pt x="186260" y="113379"/>
                </a:cubicBezTo>
                <a:cubicBezTo>
                  <a:pt x="193541" y="120660"/>
                  <a:pt x="215567" y="123148"/>
                  <a:pt x="215567" y="123148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062384" y="1465264"/>
            <a:ext cx="2123016" cy="23447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4155018" y="1670050"/>
            <a:ext cx="690033" cy="427038"/>
          </a:xfrm>
          <a:custGeom>
            <a:avLst/>
            <a:gdLst>
              <a:gd name="connsiteX0" fmla="*/ 127644 w 1537486"/>
              <a:gd name="connsiteY0" fmla="*/ 113379 h 386917"/>
              <a:gd name="connsiteX1" fmla="*/ 274183 w 1537486"/>
              <a:gd name="connsiteY1" fmla="*/ 103609 h 386917"/>
              <a:gd name="connsiteX2" fmla="*/ 401183 w 1537486"/>
              <a:gd name="connsiteY2" fmla="*/ 74302 h 386917"/>
              <a:gd name="connsiteX3" fmla="*/ 840798 w 1537486"/>
              <a:gd name="connsiteY3" fmla="*/ 54763 h 386917"/>
              <a:gd name="connsiteX4" fmla="*/ 987336 w 1537486"/>
              <a:gd name="connsiteY4" fmla="*/ 44994 h 386917"/>
              <a:gd name="connsiteX5" fmla="*/ 1202260 w 1537486"/>
              <a:gd name="connsiteY5" fmla="*/ 15686 h 386917"/>
              <a:gd name="connsiteX6" fmla="*/ 1251106 w 1537486"/>
              <a:gd name="connsiteY6" fmla="*/ 5917 h 386917"/>
              <a:gd name="connsiteX7" fmla="*/ 1514875 w 1537486"/>
              <a:gd name="connsiteY7" fmla="*/ 211071 h 386917"/>
              <a:gd name="connsiteX8" fmla="*/ 1475798 w 1537486"/>
              <a:gd name="connsiteY8" fmla="*/ 250148 h 386917"/>
              <a:gd name="connsiteX9" fmla="*/ 1407413 w 1537486"/>
              <a:gd name="connsiteY9" fmla="*/ 298994 h 386917"/>
              <a:gd name="connsiteX10" fmla="*/ 1368336 w 1537486"/>
              <a:gd name="connsiteY10" fmla="*/ 328302 h 386917"/>
              <a:gd name="connsiteX11" fmla="*/ 1280413 w 1537486"/>
              <a:gd name="connsiteY11" fmla="*/ 357609 h 386917"/>
              <a:gd name="connsiteX12" fmla="*/ 1251106 w 1537486"/>
              <a:gd name="connsiteY12" fmla="*/ 367379 h 386917"/>
              <a:gd name="connsiteX13" fmla="*/ 1172952 w 1537486"/>
              <a:gd name="connsiteY13" fmla="*/ 386917 h 386917"/>
              <a:gd name="connsiteX14" fmla="*/ 694260 w 1537486"/>
              <a:gd name="connsiteY14" fmla="*/ 377148 h 386917"/>
              <a:gd name="connsiteX15" fmla="*/ 596567 w 1537486"/>
              <a:gd name="connsiteY15" fmla="*/ 357609 h 386917"/>
              <a:gd name="connsiteX16" fmla="*/ 479336 w 1537486"/>
              <a:gd name="connsiteY16" fmla="*/ 347840 h 386917"/>
              <a:gd name="connsiteX17" fmla="*/ 401183 w 1537486"/>
              <a:gd name="connsiteY17" fmla="*/ 338071 h 386917"/>
              <a:gd name="connsiteX18" fmla="*/ 205798 w 1537486"/>
              <a:gd name="connsiteY18" fmla="*/ 318532 h 386917"/>
              <a:gd name="connsiteX19" fmla="*/ 137413 w 1537486"/>
              <a:gd name="connsiteY19" fmla="*/ 308763 h 386917"/>
              <a:gd name="connsiteX20" fmla="*/ 49490 w 1537486"/>
              <a:gd name="connsiteY20" fmla="*/ 289225 h 386917"/>
              <a:gd name="connsiteX21" fmla="*/ 20183 w 1537486"/>
              <a:gd name="connsiteY21" fmla="*/ 269686 h 386917"/>
              <a:gd name="connsiteX22" fmla="*/ 644 w 1537486"/>
              <a:gd name="connsiteY22" fmla="*/ 201302 h 386917"/>
              <a:gd name="connsiteX23" fmla="*/ 10413 w 1537486"/>
              <a:gd name="connsiteY23" fmla="*/ 74302 h 386917"/>
              <a:gd name="connsiteX24" fmla="*/ 69029 w 1537486"/>
              <a:gd name="connsiteY24" fmla="*/ 54763 h 386917"/>
              <a:gd name="connsiteX25" fmla="*/ 156952 w 1537486"/>
              <a:gd name="connsiteY25" fmla="*/ 64532 h 386917"/>
              <a:gd name="connsiteX26" fmla="*/ 186260 w 1537486"/>
              <a:gd name="connsiteY26" fmla="*/ 113379 h 386917"/>
              <a:gd name="connsiteX27" fmla="*/ 215567 w 1537486"/>
              <a:gd name="connsiteY27" fmla="*/ 123148 h 38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37486" h="386917">
                <a:moveTo>
                  <a:pt x="127644" y="113379"/>
                </a:moveTo>
                <a:cubicBezTo>
                  <a:pt x="176490" y="110122"/>
                  <a:pt x="225720" y="110532"/>
                  <a:pt x="274183" y="103609"/>
                </a:cubicBezTo>
                <a:cubicBezTo>
                  <a:pt x="532715" y="66675"/>
                  <a:pt x="113316" y="98292"/>
                  <a:pt x="401183" y="74302"/>
                </a:cubicBezTo>
                <a:cubicBezTo>
                  <a:pt x="545823" y="62248"/>
                  <a:pt x="696961" y="61453"/>
                  <a:pt x="840798" y="54763"/>
                </a:cubicBezTo>
                <a:cubicBezTo>
                  <a:pt x="889700" y="52489"/>
                  <a:pt x="938609" y="49710"/>
                  <a:pt x="987336" y="44994"/>
                </a:cubicBezTo>
                <a:cubicBezTo>
                  <a:pt x="1052739" y="38665"/>
                  <a:pt x="1133558" y="28177"/>
                  <a:pt x="1202260" y="15686"/>
                </a:cubicBezTo>
                <a:cubicBezTo>
                  <a:pt x="1218597" y="12716"/>
                  <a:pt x="1234824" y="9173"/>
                  <a:pt x="1251106" y="5917"/>
                </a:cubicBezTo>
                <a:cubicBezTo>
                  <a:pt x="1526810" y="15763"/>
                  <a:pt x="1574229" y="-73829"/>
                  <a:pt x="1514875" y="211071"/>
                </a:cubicBezTo>
                <a:cubicBezTo>
                  <a:pt x="1511118" y="229105"/>
                  <a:pt x="1488824" y="237122"/>
                  <a:pt x="1475798" y="250148"/>
                </a:cubicBezTo>
                <a:cubicBezTo>
                  <a:pt x="1419929" y="306016"/>
                  <a:pt x="1475990" y="256133"/>
                  <a:pt x="1407413" y="298994"/>
                </a:cubicBezTo>
                <a:cubicBezTo>
                  <a:pt x="1393606" y="307624"/>
                  <a:pt x="1382569" y="320395"/>
                  <a:pt x="1368336" y="328302"/>
                </a:cubicBezTo>
                <a:cubicBezTo>
                  <a:pt x="1332671" y="348116"/>
                  <a:pt x="1316866" y="347193"/>
                  <a:pt x="1280413" y="357609"/>
                </a:cubicBezTo>
                <a:cubicBezTo>
                  <a:pt x="1270512" y="360438"/>
                  <a:pt x="1261041" y="364670"/>
                  <a:pt x="1251106" y="367379"/>
                </a:cubicBezTo>
                <a:cubicBezTo>
                  <a:pt x="1225199" y="374445"/>
                  <a:pt x="1172952" y="386917"/>
                  <a:pt x="1172952" y="386917"/>
                </a:cubicBezTo>
                <a:lnTo>
                  <a:pt x="694260" y="377148"/>
                </a:lnTo>
                <a:cubicBezTo>
                  <a:pt x="606739" y="373966"/>
                  <a:pt x="665476" y="366223"/>
                  <a:pt x="596567" y="357609"/>
                </a:cubicBezTo>
                <a:cubicBezTo>
                  <a:pt x="557657" y="352745"/>
                  <a:pt x="518354" y="351742"/>
                  <a:pt x="479336" y="347840"/>
                </a:cubicBezTo>
                <a:cubicBezTo>
                  <a:pt x="453213" y="345228"/>
                  <a:pt x="427234" y="341327"/>
                  <a:pt x="401183" y="338071"/>
                </a:cubicBezTo>
                <a:cubicBezTo>
                  <a:pt x="316055" y="309696"/>
                  <a:pt x="399444" y="334670"/>
                  <a:pt x="205798" y="318532"/>
                </a:cubicBezTo>
                <a:cubicBezTo>
                  <a:pt x="182851" y="316620"/>
                  <a:pt x="160172" y="312264"/>
                  <a:pt x="137413" y="308763"/>
                </a:cubicBezTo>
                <a:cubicBezTo>
                  <a:pt x="73553" y="298939"/>
                  <a:pt x="95035" y="304406"/>
                  <a:pt x="49490" y="289225"/>
                </a:cubicBezTo>
                <a:cubicBezTo>
                  <a:pt x="39721" y="282712"/>
                  <a:pt x="27518" y="278854"/>
                  <a:pt x="20183" y="269686"/>
                </a:cubicBezTo>
                <a:cubicBezTo>
                  <a:pt x="15084" y="263313"/>
                  <a:pt x="1283" y="203859"/>
                  <a:pt x="644" y="201302"/>
                </a:cubicBezTo>
                <a:cubicBezTo>
                  <a:pt x="3900" y="158969"/>
                  <a:pt x="-7542" y="112777"/>
                  <a:pt x="10413" y="74302"/>
                </a:cubicBezTo>
                <a:cubicBezTo>
                  <a:pt x="19123" y="55639"/>
                  <a:pt x="69029" y="54763"/>
                  <a:pt x="69029" y="54763"/>
                </a:cubicBezTo>
                <a:cubicBezTo>
                  <a:pt x="98337" y="58019"/>
                  <a:pt x="128503" y="56773"/>
                  <a:pt x="156952" y="64532"/>
                </a:cubicBezTo>
                <a:cubicBezTo>
                  <a:pt x="188142" y="73039"/>
                  <a:pt x="168691" y="95810"/>
                  <a:pt x="186260" y="113379"/>
                </a:cubicBezTo>
                <a:cubicBezTo>
                  <a:pt x="193541" y="120660"/>
                  <a:pt x="215567" y="123148"/>
                  <a:pt x="215567" y="123148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09584" y="2097089"/>
            <a:ext cx="3613149" cy="1908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1" name="Rectangle 1"/>
          <p:cNvSpPr>
            <a:spLocks noChangeArrowheads="1"/>
          </p:cNvSpPr>
          <p:nvPr/>
        </p:nvSpPr>
        <p:spPr bwMode="auto">
          <a:xfrm>
            <a:off x="613834" y="6302375"/>
            <a:ext cx="2010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Lesson 2_Activity 2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41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zh-CN" b="1" dirty="0" smtClean="0"/>
              <a:t>活动</a:t>
            </a:r>
            <a:r>
              <a:rPr lang="zh-CN" altLang="en-US" b="1" dirty="0" smtClean="0"/>
              <a:t>三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CN" altLang="en-US" b="1" dirty="0" smtClean="0"/>
              <a:t>根据标题预测文章内容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009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屏幕快照 2015-07-31 9.37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3" y="111126"/>
            <a:ext cx="6942667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82033" y="282575"/>
            <a:ext cx="5444067" cy="3302000"/>
          </a:xfrm>
          <a:prstGeom prst="cloudCallout">
            <a:avLst>
              <a:gd name="adj1" fmla="val 57877"/>
              <a:gd name="adj2" fmla="val 6204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endParaRPr lang="en-US" altLang="zh-CN" b="1">
              <a:solidFill>
                <a:schemeClr val="tx1"/>
              </a:solidFill>
              <a:latin typeface="HanziPen SC Regular" charset="0"/>
              <a:ea typeface="宋体" charset="0"/>
              <a:cs typeface="HanziPen SC Regular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1646" y="1320619"/>
            <a:ext cx="4713817" cy="110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zh-CN" sz="2400" b="1" dirty="0" smtClean="0">
                <a:solidFill>
                  <a:srgbClr val="800000"/>
                </a:solidFill>
                <a:latin typeface="HanziPen SC Regular" charset="0"/>
                <a:ea typeface="ＭＳ 明朝" charset="0"/>
                <a:cs typeface="ＭＳ 明朝" charset="0"/>
              </a:rPr>
              <a:t> </a:t>
            </a:r>
            <a:r>
              <a:rPr lang="zh-CN" altLang="en-US" sz="2400" b="1" dirty="0">
                <a:solidFill>
                  <a:srgbClr val="800000"/>
                </a:solidFill>
                <a:latin typeface="Times" charset="0"/>
                <a:ea typeface="HanziPen SC Regular" charset="0"/>
                <a:cs typeface="HanziPen SC Regular" charset="0"/>
              </a:rPr>
              <a:t>看看</a:t>
            </a:r>
            <a:r>
              <a:rPr lang="zh-CN" altLang="en-US" sz="2400" b="1" dirty="0">
                <a:solidFill>
                  <a:srgbClr val="800000"/>
                </a:solidFill>
                <a:latin typeface="Times" charset="0"/>
                <a:ea typeface="HanziPen SC Regular" charset="0"/>
                <a:cs typeface="宋体" charset="0"/>
              </a:rPr>
              <a:t>题</a:t>
            </a:r>
            <a:r>
              <a:rPr lang="zh-CN" altLang="en-US" sz="2400" b="1" dirty="0">
                <a:solidFill>
                  <a:srgbClr val="800000"/>
                </a:solidFill>
                <a:latin typeface="Times" charset="0"/>
                <a:ea typeface="HanziPen SC Regular" charset="0"/>
                <a:cs typeface="HanziPen SC Regular" charset="0"/>
              </a:rPr>
              <a:t>目，和同学一起猜一猜：</a:t>
            </a:r>
            <a:r>
              <a:rPr lang="zh-CN" altLang="en-US" sz="2400" b="1" dirty="0" smtClean="0">
                <a:solidFill>
                  <a:srgbClr val="800000"/>
                </a:solidFill>
                <a:latin typeface="Times" charset="0"/>
                <a:ea typeface="HanziPen SC Regular" charset="0"/>
                <a:cs typeface="HanziPen SC Regular" charset="0"/>
              </a:rPr>
              <a:t>文章中可能会讨论到哪些方面？</a:t>
            </a:r>
            <a:endParaRPr lang="en-US" altLang="zh-CN" sz="2400" b="1" dirty="0">
              <a:solidFill>
                <a:srgbClr val="800000"/>
              </a:solidFill>
              <a:latin typeface="Times" charset="0"/>
              <a:ea typeface="HanziPen SC Regular" charset="0"/>
              <a:cs typeface="HanziPen SC Regular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319434" y="282575"/>
            <a:ext cx="2709333" cy="566738"/>
          </a:xfrm>
          <a:custGeom>
            <a:avLst/>
            <a:gdLst>
              <a:gd name="connsiteX0" fmla="*/ 10001 w 1615131"/>
              <a:gd name="connsiteY0" fmla="*/ 740054 h 1230090"/>
              <a:gd name="connsiteX1" fmla="*/ 20001 w 1615131"/>
              <a:gd name="connsiteY1" fmla="*/ 420031 h 1230090"/>
              <a:gd name="connsiteX2" fmla="*/ 30001 w 1615131"/>
              <a:gd name="connsiteY2" fmla="*/ 390028 h 1230090"/>
              <a:gd name="connsiteX3" fmla="*/ 130004 w 1615131"/>
              <a:gd name="connsiteY3" fmla="*/ 290021 h 1230090"/>
              <a:gd name="connsiteX4" fmla="*/ 190005 w 1615131"/>
              <a:gd name="connsiteY4" fmla="*/ 250018 h 1230090"/>
              <a:gd name="connsiteX5" fmla="*/ 260007 w 1615131"/>
              <a:gd name="connsiteY5" fmla="*/ 190014 h 1230090"/>
              <a:gd name="connsiteX6" fmla="*/ 280008 w 1615131"/>
              <a:gd name="connsiteY6" fmla="*/ 170012 h 1230090"/>
              <a:gd name="connsiteX7" fmla="*/ 310009 w 1615131"/>
              <a:gd name="connsiteY7" fmla="*/ 150011 h 1230090"/>
              <a:gd name="connsiteX8" fmla="*/ 340010 w 1615131"/>
              <a:gd name="connsiteY8" fmla="*/ 120009 h 1230090"/>
              <a:gd name="connsiteX9" fmla="*/ 420012 w 1615131"/>
              <a:gd name="connsiteY9" fmla="*/ 90007 h 1230090"/>
              <a:gd name="connsiteX10" fmla="*/ 510014 w 1615131"/>
              <a:gd name="connsiteY10" fmla="*/ 60004 h 1230090"/>
              <a:gd name="connsiteX11" fmla="*/ 600017 w 1615131"/>
              <a:gd name="connsiteY11" fmla="*/ 20001 h 1230090"/>
              <a:gd name="connsiteX12" fmla="*/ 690019 w 1615131"/>
              <a:gd name="connsiteY12" fmla="*/ 0 h 1230090"/>
              <a:gd name="connsiteX13" fmla="*/ 1140031 w 1615131"/>
              <a:gd name="connsiteY13" fmla="*/ 10001 h 1230090"/>
              <a:gd name="connsiteX14" fmla="*/ 1220034 w 1615131"/>
              <a:gd name="connsiteY14" fmla="*/ 30002 h 1230090"/>
              <a:gd name="connsiteX15" fmla="*/ 1360037 w 1615131"/>
              <a:gd name="connsiteY15" fmla="*/ 60004 h 1230090"/>
              <a:gd name="connsiteX16" fmla="*/ 1390038 w 1615131"/>
              <a:gd name="connsiteY16" fmla="*/ 70005 h 1230090"/>
              <a:gd name="connsiteX17" fmla="*/ 1440040 w 1615131"/>
              <a:gd name="connsiteY17" fmla="*/ 110008 h 1230090"/>
              <a:gd name="connsiteX18" fmla="*/ 1510042 w 1615131"/>
              <a:gd name="connsiteY18" fmla="*/ 190014 h 1230090"/>
              <a:gd name="connsiteX19" fmla="*/ 1540042 w 1615131"/>
              <a:gd name="connsiteY19" fmla="*/ 220016 h 1230090"/>
              <a:gd name="connsiteX20" fmla="*/ 1550043 w 1615131"/>
              <a:gd name="connsiteY20" fmla="*/ 260019 h 1230090"/>
              <a:gd name="connsiteX21" fmla="*/ 1580043 w 1615131"/>
              <a:gd name="connsiteY21" fmla="*/ 280020 h 1230090"/>
              <a:gd name="connsiteX22" fmla="*/ 1600044 w 1615131"/>
              <a:gd name="connsiteY22" fmla="*/ 340025 h 1230090"/>
              <a:gd name="connsiteX23" fmla="*/ 1600044 w 1615131"/>
              <a:gd name="connsiteY23" fmla="*/ 870063 h 1230090"/>
              <a:gd name="connsiteX24" fmla="*/ 1590044 w 1615131"/>
              <a:gd name="connsiteY24" fmla="*/ 900066 h 1230090"/>
              <a:gd name="connsiteX25" fmla="*/ 1570043 w 1615131"/>
              <a:gd name="connsiteY25" fmla="*/ 950069 h 1230090"/>
              <a:gd name="connsiteX26" fmla="*/ 1540042 w 1615131"/>
              <a:gd name="connsiteY26" fmla="*/ 980071 h 1230090"/>
              <a:gd name="connsiteX27" fmla="*/ 1470040 w 1615131"/>
              <a:gd name="connsiteY27" fmla="*/ 1060077 h 1230090"/>
              <a:gd name="connsiteX28" fmla="*/ 1440040 w 1615131"/>
              <a:gd name="connsiteY28" fmla="*/ 1080079 h 1230090"/>
              <a:gd name="connsiteX29" fmla="*/ 1400039 w 1615131"/>
              <a:gd name="connsiteY29" fmla="*/ 1120082 h 1230090"/>
              <a:gd name="connsiteX30" fmla="*/ 1360037 w 1615131"/>
              <a:gd name="connsiteY30" fmla="*/ 1130082 h 1230090"/>
              <a:gd name="connsiteX31" fmla="*/ 1290036 w 1615131"/>
              <a:gd name="connsiteY31" fmla="*/ 1150084 h 1230090"/>
              <a:gd name="connsiteX32" fmla="*/ 1200033 w 1615131"/>
              <a:gd name="connsiteY32" fmla="*/ 1170085 h 1230090"/>
              <a:gd name="connsiteX33" fmla="*/ 960027 w 1615131"/>
              <a:gd name="connsiteY33" fmla="*/ 1230090 h 1230090"/>
              <a:gd name="connsiteX34" fmla="*/ 570016 w 1615131"/>
              <a:gd name="connsiteY34" fmla="*/ 1220089 h 1230090"/>
              <a:gd name="connsiteX35" fmla="*/ 510014 w 1615131"/>
              <a:gd name="connsiteY35" fmla="*/ 1210088 h 1230090"/>
              <a:gd name="connsiteX36" fmla="*/ 420012 w 1615131"/>
              <a:gd name="connsiteY36" fmla="*/ 1190087 h 1230090"/>
              <a:gd name="connsiteX37" fmla="*/ 390011 w 1615131"/>
              <a:gd name="connsiteY37" fmla="*/ 1180086 h 1230090"/>
              <a:gd name="connsiteX38" fmla="*/ 350010 w 1615131"/>
              <a:gd name="connsiteY38" fmla="*/ 1160085 h 1230090"/>
              <a:gd name="connsiteX39" fmla="*/ 290008 w 1615131"/>
              <a:gd name="connsiteY39" fmla="*/ 1150084 h 1230090"/>
              <a:gd name="connsiteX40" fmla="*/ 260007 w 1615131"/>
              <a:gd name="connsiteY40" fmla="*/ 1130082 h 1230090"/>
              <a:gd name="connsiteX41" fmla="*/ 230007 w 1615131"/>
              <a:gd name="connsiteY41" fmla="*/ 1120082 h 1230090"/>
              <a:gd name="connsiteX42" fmla="*/ 210006 w 1615131"/>
              <a:gd name="connsiteY42" fmla="*/ 1090079 h 1230090"/>
              <a:gd name="connsiteX43" fmla="*/ 150004 w 1615131"/>
              <a:gd name="connsiteY43" fmla="*/ 1040076 h 1230090"/>
              <a:gd name="connsiteX44" fmla="*/ 110003 w 1615131"/>
              <a:gd name="connsiteY44" fmla="*/ 990072 h 1230090"/>
              <a:gd name="connsiteX45" fmla="*/ 80002 w 1615131"/>
              <a:gd name="connsiteY45" fmla="*/ 930068 h 1230090"/>
              <a:gd name="connsiteX46" fmla="*/ 70002 w 1615131"/>
              <a:gd name="connsiteY46" fmla="*/ 900066 h 1230090"/>
              <a:gd name="connsiteX47" fmla="*/ 50002 w 1615131"/>
              <a:gd name="connsiteY47" fmla="*/ 860063 h 1230090"/>
              <a:gd name="connsiteX48" fmla="*/ 40001 w 1615131"/>
              <a:gd name="connsiteY48" fmla="*/ 830061 h 1230090"/>
              <a:gd name="connsiteX49" fmla="*/ 20001 w 1615131"/>
              <a:gd name="connsiteY49" fmla="*/ 810059 h 1230090"/>
              <a:gd name="connsiteX50" fmla="*/ 0 w 1615131"/>
              <a:gd name="connsiteY50" fmla="*/ 730053 h 1230090"/>
              <a:gd name="connsiteX51" fmla="*/ 10001 w 1615131"/>
              <a:gd name="connsiteY51" fmla="*/ 690050 h 1230090"/>
              <a:gd name="connsiteX52" fmla="*/ 30001 w 1615131"/>
              <a:gd name="connsiteY52" fmla="*/ 660048 h 1230090"/>
              <a:gd name="connsiteX53" fmla="*/ 20001 w 1615131"/>
              <a:gd name="connsiteY53" fmla="*/ 560041 h 123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15131" h="1230090">
                <a:moveTo>
                  <a:pt x="10001" y="740054"/>
                </a:moveTo>
                <a:cubicBezTo>
                  <a:pt x="13334" y="633380"/>
                  <a:pt x="13913" y="526584"/>
                  <a:pt x="20001" y="420031"/>
                </a:cubicBezTo>
                <a:cubicBezTo>
                  <a:pt x="20602" y="409506"/>
                  <a:pt x="24154" y="398800"/>
                  <a:pt x="30001" y="390028"/>
                </a:cubicBezTo>
                <a:cubicBezTo>
                  <a:pt x="60875" y="343714"/>
                  <a:pt x="86555" y="321621"/>
                  <a:pt x="130004" y="290021"/>
                </a:cubicBezTo>
                <a:cubicBezTo>
                  <a:pt x="149444" y="275882"/>
                  <a:pt x="170952" y="264675"/>
                  <a:pt x="190005" y="250018"/>
                </a:cubicBezTo>
                <a:cubicBezTo>
                  <a:pt x="214364" y="231279"/>
                  <a:pt x="237037" y="210432"/>
                  <a:pt x="260007" y="190014"/>
                </a:cubicBezTo>
                <a:cubicBezTo>
                  <a:pt x="267054" y="183750"/>
                  <a:pt x="272645" y="175902"/>
                  <a:pt x="280008" y="170012"/>
                </a:cubicBezTo>
                <a:cubicBezTo>
                  <a:pt x="289393" y="162504"/>
                  <a:pt x="300776" y="157705"/>
                  <a:pt x="310009" y="150011"/>
                </a:cubicBezTo>
                <a:cubicBezTo>
                  <a:pt x="320874" y="140957"/>
                  <a:pt x="328502" y="128230"/>
                  <a:pt x="340010" y="120009"/>
                </a:cubicBezTo>
                <a:cubicBezTo>
                  <a:pt x="368171" y="99893"/>
                  <a:pt x="387798" y="98060"/>
                  <a:pt x="420012" y="90007"/>
                </a:cubicBezTo>
                <a:cubicBezTo>
                  <a:pt x="503548" y="48236"/>
                  <a:pt x="413091" y="89082"/>
                  <a:pt x="510014" y="60004"/>
                </a:cubicBezTo>
                <a:cubicBezTo>
                  <a:pt x="601259" y="32629"/>
                  <a:pt x="521204" y="49557"/>
                  <a:pt x="600017" y="20001"/>
                </a:cubicBezTo>
                <a:cubicBezTo>
                  <a:pt x="616150" y="13951"/>
                  <a:pt x="676451" y="2714"/>
                  <a:pt x="690019" y="0"/>
                </a:cubicBezTo>
                <a:cubicBezTo>
                  <a:pt x="840023" y="3334"/>
                  <a:pt x="990230" y="1521"/>
                  <a:pt x="1140031" y="10001"/>
                </a:cubicBezTo>
                <a:cubicBezTo>
                  <a:pt x="1167475" y="11555"/>
                  <a:pt x="1193079" y="24611"/>
                  <a:pt x="1220034" y="30002"/>
                </a:cubicBezTo>
                <a:cubicBezTo>
                  <a:pt x="1258266" y="37649"/>
                  <a:pt x="1317479" y="47844"/>
                  <a:pt x="1360037" y="60004"/>
                </a:cubicBezTo>
                <a:cubicBezTo>
                  <a:pt x="1370173" y="62900"/>
                  <a:pt x="1380038" y="66671"/>
                  <a:pt x="1390038" y="70005"/>
                </a:cubicBezTo>
                <a:cubicBezTo>
                  <a:pt x="1468024" y="147995"/>
                  <a:pt x="1339113" y="21692"/>
                  <a:pt x="1440040" y="110008"/>
                </a:cubicBezTo>
                <a:cubicBezTo>
                  <a:pt x="1535905" y="193894"/>
                  <a:pt x="1457913" y="127456"/>
                  <a:pt x="1510042" y="190014"/>
                </a:cubicBezTo>
                <a:cubicBezTo>
                  <a:pt x="1519096" y="200879"/>
                  <a:pt x="1530042" y="210015"/>
                  <a:pt x="1540042" y="220016"/>
                </a:cubicBezTo>
                <a:cubicBezTo>
                  <a:pt x="1543376" y="233350"/>
                  <a:pt x="1542419" y="248583"/>
                  <a:pt x="1550043" y="260019"/>
                </a:cubicBezTo>
                <a:cubicBezTo>
                  <a:pt x="1556710" y="270019"/>
                  <a:pt x="1573673" y="269828"/>
                  <a:pt x="1580043" y="280020"/>
                </a:cubicBezTo>
                <a:cubicBezTo>
                  <a:pt x="1591217" y="297899"/>
                  <a:pt x="1600044" y="340025"/>
                  <a:pt x="1600044" y="340025"/>
                </a:cubicBezTo>
                <a:cubicBezTo>
                  <a:pt x="1622784" y="567438"/>
                  <a:pt x="1617355" y="471870"/>
                  <a:pt x="1600044" y="870063"/>
                </a:cubicBezTo>
                <a:cubicBezTo>
                  <a:pt x="1599586" y="880595"/>
                  <a:pt x="1593745" y="890195"/>
                  <a:pt x="1590044" y="900066"/>
                </a:cubicBezTo>
                <a:cubicBezTo>
                  <a:pt x="1583741" y="916875"/>
                  <a:pt x="1579557" y="934846"/>
                  <a:pt x="1570043" y="950069"/>
                </a:cubicBezTo>
                <a:cubicBezTo>
                  <a:pt x="1562547" y="962062"/>
                  <a:pt x="1549096" y="969206"/>
                  <a:pt x="1540042" y="980071"/>
                </a:cubicBezTo>
                <a:cubicBezTo>
                  <a:pt x="1487904" y="1042641"/>
                  <a:pt x="1565928" y="976171"/>
                  <a:pt x="1470040" y="1060077"/>
                </a:cubicBezTo>
                <a:cubicBezTo>
                  <a:pt x="1460995" y="1067992"/>
                  <a:pt x="1449165" y="1072257"/>
                  <a:pt x="1440040" y="1080079"/>
                </a:cubicBezTo>
                <a:cubicBezTo>
                  <a:pt x="1425723" y="1092352"/>
                  <a:pt x="1416030" y="1110088"/>
                  <a:pt x="1400039" y="1120082"/>
                </a:cubicBezTo>
                <a:cubicBezTo>
                  <a:pt x="1388384" y="1127367"/>
                  <a:pt x="1373297" y="1126465"/>
                  <a:pt x="1360037" y="1130082"/>
                </a:cubicBezTo>
                <a:cubicBezTo>
                  <a:pt x="1336625" y="1136467"/>
                  <a:pt x="1313579" y="1144198"/>
                  <a:pt x="1290036" y="1150084"/>
                </a:cubicBezTo>
                <a:cubicBezTo>
                  <a:pt x="1260221" y="1157538"/>
                  <a:pt x="1229536" y="1161479"/>
                  <a:pt x="1200033" y="1170085"/>
                </a:cubicBezTo>
                <a:cubicBezTo>
                  <a:pt x="980164" y="1234216"/>
                  <a:pt x="1126025" y="1211644"/>
                  <a:pt x="960027" y="1230090"/>
                </a:cubicBezTo>
                <a:lnTo>
                  <a:pt x="570016" y="1220089"/>
                </a:lnTo>
                <a:cubicBezTo>
                  <a:pt x="549759" y="1219189"/>
                  <a:pt x="529963" y="1213715"/>
                  <a:pt x="510014" y="1210088"/>
                </a:cubicBezTo>
                <a:cubicBezTo>
                  <a:pt x="481672" y="1204935"/>
                  <a:pt x="448091" y="1198110"/>
                  <a:pt x="420012" y="1190087"/>
                </a:cubicBezTo>
                <a:cubicBezTo>
                  <a:pt x="409876" y="1187191"/>
                  <a:pt x="399700" y="1184239"/>
                  <a:pt x="390011" y="1180086"/>
                </a:cubicBezTo>
                <a:cubicBezTo>
                  <a:pt x="376309" y="1174213"/>
                  <a:pt x="364289" y="1164369"/>
                  <a:pt x="350010" y="1160085"/>
                </a:cubicBezTo>
                <a:cubicBezTo>
                  <a:pt x="330589" y="1154258"/>
                  <a:pt x="310009" y="1153418"/>
                  <a:pt x="290008" y="1150084"/>
                </a:cubicBezTo>
                <a:cubicBezTo>
                  <a:pt x="280008" y="1143417"/>
                  <a:pt x="270757" y="1135457"/>
                  <a:pt x="260007" y="1130082"/>
                </a:cubicBezTo>
                <a:cubicBezTo>
                  <a:pt x="250579" y="1125368"/>
                  <a:pt x="238238" y="1126667"/>
                  <a:pt x="230007" y="1120082"/>
                </a:cubicBezTo>
                <a:cubicBezTo>
                  <a:pt x="220622" y="1112573"/>
                  <a:pt x="218505" y="1098578"/>
                  <a:pt x="210006" y="1090079"/>
                </a:cubicBezTo>
                <a:cubicBezTo>
                  <a:pt x="131342" y="1011412"/>
                  <a:pt x="231919" y="1138379"/>
                  <a:pt x="150004" y="1040076"/>
                </a:cubicBezTo>
                <a:cubicBezTo>
                  <a:pt x="86925" y="964377"/>
                  <a:pt x="168195" y="1048267"/>
                  <a:pt x="110003" y="990072"/>
                </a:cubicBezTo>
                <a:cubicBezTo>
                  <a:pt x="84868" y="914661"/>
                  <a:pt x="118774" y="1007614"/>
                  <a:pt x="80002" y="930068"/>
                </a:cubicBezTo>
                <a:cubicBezTo>
                  <a:pt x="75288" y="920639"/>
                  <a:pt x="74154" y="909755"/>
                  <a:pt x="70002" y="900066"/>
                </a:cubicBezTo>
                <a:cubicBezTo>
                  <a:pt x="64130" y="886363"/>
                  <a:pt x="55874" y="873766"/>
                  <a:pt x="50002" y="860063"/>
                </a:cubicBezTo>
                <a:cubicBezTo>
                  <a:pt x="45850" y="850374"/>
                  <a:pt x="45424" y="839101"/>
                  <a:pt x="40001" y="830061"/>
                </a:cubicBezTo>
                <a:cubicBezTo>
                  <a:pt x="35150" y="821976"/>
                  <a:pt x="26668" y="816726"/>
                  <a:pt x="20001" y="810059"/>
                </a:cubicBezTo>
                <a:cubicBezTo>
                  <a:pt x="12110" y="786386"/>
                  <a:pt x="0" y="754186"/>
                  <a:pt x="0" y="730053"/>
                </a:cubicBezTo>
                <a:cubicBezTo>
                  <a:pt x="0" y="716308"/>
                  <a:pt x="4587" y="702683"/>
                  <a:pt x="10001" y="690050"/>
                </a:cubicBezTo>
                <a:cubicBezTo>
                  <a:pt x="14735" y="679003"/>
                  <a:pt x="23334" y="670049"/>
                  <a:pt x="30001" y="660048"/>
                </a:cubicBezTo>
                <a:cubicBezTo>
                  <a:pt x="15150" y="600641"/>
                  <a:pt x="20001" y="633790"/>
                  <a:pt x="20001" y="560041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9366252" y="6386513"/>
            <a:ext cx="2242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Lesson 2_Activity 3_1</a:t>
            </a:r>
            <a:endParaRPr lang="en-US" altLang="zh-CN"/>
          </a:p>
        </p:txBody>
      </p:sp>
      <p:sp>
        <p:nvSpPr>
          <p:cNvPr id="3" name="Rectangle 2"/>
          <p:cNvSpPr/>
          <p:nvPr/>
        </p:nvSpPr>
        <p:spPr>
          <a:xfrm>
            <a:off x="754486" y="4055596"/>
            <a:ext cx="3795550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zh-CN" sz="2400" b="1" dirty="0">
                <a:solidFill>
                  <a:schemeClr val="accent2"/>
                </a:solidFill>
                <a:latin typeface="Times" charset="0"/>
                <a:ea typeface="HanziPen SC Regular" charset="0"/>
                <a:cs typeface="HanziPen SC Regular" charset="0"/>
              </a:rPr>
              <a:t>1</a:t>
            </a:r>
            <a:r>
              <a:rPr lang="zh-CN" altLang="en-US" sz="2400" b="1" dirty="0">
                <a:solidFill>
                  <a:schemeClr val="accent2"/>
                </a:solidFill>
                <a:latin typeface="Times" charset="0"/>
                <a:ea typeface="HanziPen SC Regular" charset="0"/>
                <a:cs typeface="HanziPen SC Regular" charset="0"/>
              </a:rPr>
              <a:t>）跨国婚姻的哪些方面？</a:t>
            </a:r>
            <a:endParaRPr lang="en-US" altLang="zh-CN" sz="2400" b="1" dirty="0">
              <a:solidFill>
                <a:schemeClr val="accent2"/>
              </a:solidFill>
              <a:latin typeface="Times" charset="0"/>
              <a:ea typeface="HanziPen SC Regular" charset="0"/>
              <a:cs typeface="HanziPen SC Regular" charset="0"/>
            </a:endParaRPr>
          </a:p>
          <a:p>
            <a:pPr>
              <a:lnSpc>
                <a:spcPct val="140000"/>
              </a:lnSpc>
            </a:pPr>
            <a:r>
              <a:rPr lang="zh-CN" altLang="zh-CN" sz="2400" b="1" dirty="0">
                <a:solidFill>
                  <a:schemeClr val="accent2"/>
                </a:solidFill>
                <a:latin typeface="Times" charset="0"/>
                <a:ea typeface="HanziPen SC Regular" charset="0"/>
                <a:cs typeface="HanziPen SC Regular" charset="0"/>
              </a:rPr>
              <a:t>2</a:t>
            </a:r>
            <a:r>
              <a:rPr lang="zh-CN" altLang="en-US" sz="2400" b="1" dirty="0">
                <a:solidFill>
                  <a:schemeClr val="accent2"/>
                </a:solidFill>
                <a:latin typeface="Times" charset="0"/>
                <a:ea typeface="HanziPen SC Regular" charset="0"/>
                <a:cs typeface="HanziPen SC Regular" charset="0"/>
              </a:rPr>
              <a:t>）跨国婚姻的哪些例子？</a:t>
            </a:r>
            <a:endParaRPr lang="en-US" altLang="zh-CN" sz="2400" b="1" dirty="0">
              <a:solidFill>
                <a:schemeClr val="accent2"/>
              </a:solidFill>
              <a:latin typeface="Times" charset="0"/>
              <a:ea typeface="HanziPen SC Regular" charset="0"/>
              <a:cs typeface="HanziPen SC Regular" charset="0"/>
            </a:endParaRPr>
          </a:p>
          <a:p>
            <a:pPr>
              <a:lnSpc>
                <a:spcPct val="140000"/>
              </a:lnSpc>
            </a:pPr>
            <a:r>
              <a:rPr lang="zh-CN" altLang="zh-CN" sz="2400" b="1" dirty="0">
                <a:solidFill>
                  <a:schemeClr val="accent2"/>
                </a:solidFill>
                <a:latin typeface="Times" charset="0"/>
                <a:ea typeface="HanziPen SC Regular" charset="0"/>
                <a:cs typeface="HanziPen SC Regular" charset="0"/>
              </a:rPr>
              <a:t>3</a:t>
            </a:r>
            <a:r>
              <a:rPr lang="zh-CN" altLang="en-US" sz="2400" b="1" dirty="0">
                <a:solidFill>
                  <a:schemeClr val="accent2"/>
                </a:solidFill>
                <a:latin typeface="Times" charset="0"/>
                <a:ea typeface="HanziPen SC Regular" charset="0"/>
                <a:cs typeface="HanziPen SC Regular" charset="0"/>
              </a:rPr>
              <a:t>）跨国婚姻的哪些问题？</a:t>
            </a:r>
            <a:endParaRPr lang="zh-CN" altLang="zh-CN" sz="2400" dirty="0">
              <a:solidFill>
                <a:schemeClr val="accent2"/>
              </a:solidFill>
              <a:latin typeface="Times" charset="0"/>
              <a:ea typeface="ＭＳ 明朝" charset="0"/>
              <a:cs typeface="ＭＳ 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3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zh-CN" b="1" dirty="0" smtClean="0"/>
              <a:t>活动</a:t>
            </a:r>
            <a:r>
              <a:rPr lang="zh-CN" altLang="en-US" b="1" dirty="0" smtClean="0"/>
              <a:t>四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kumimoji="1"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zh-CN" altLang="en-US" dirty="0" smtClean="0"/>
              <a:t>扫读文章练习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347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Custom 12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145EA9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Custom 27">
      <a:majorFont>
        <a:latin typeface="Segoe Print"/>
        <a:ea typeface="楷体"/>
        <a:cs typeface=""/>
      </a:majorFont>
      <a:minorFont>
        <a:latin typeface="Calibri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452</Words>
  <Application>Microsoft Macintosh PowerPoint</Application>
  <PresentationFormat>Custom</PresentationFormat>
  <Paragraphs>94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TS103431377</vt:lpstr>
      <vt:lpstr>跨国恋的酸甜苦辣</vt:lpstr>
      <vt:lpstr>Teaching Objectives </vt:lpstr>
      <vt:lpstr>活动一 </vt:lpstr>
      <vt:lpstr>看短片，说一说你觉得“阿凡达”和 “佐伊（Zoe）”是跨什么恋？</vt:lpstr>
      <vt:lpstr>活动二 </vt:lpstr>
      <vt:lpstr>PowerPoint Presentation</vt:lpstr>
      <vt:lpstr>活动三 </vt:lpstr>
      <vt:lpstr>PowerPoint Presentation</vt:lpstr>
      <vt:lpstr>活动四 </vt:lpstr>
      <vt:lpstr>扫读文章，请分别找出以下信息 </vt:lpstr>
      <vt:lpstr>PowerPoint Presentation</vt:lpstr>
      <vt:lpstr>活动五 </vt:lpstr>
      <vt:lpstr>PowerPoint Presentation</vt:lpstr>
      <vt:lpstr>活动六 </vt:lpstr>
      <vt:lpstr>PowerPoint Presentation</vt:lpstr>
      <vt:lpstr>活动：组装机器人</vt:lpstr>
      <vt:lpstr>PowerPoint Presentation</vt:lpstr>
      <vt:lpstr>PowerPoint Presentation</vt:lpstr>
      <vt:lpstr>活动七 </vt:lpstr>
      <vt:lpstr>PowerPoint Presentation</vt:lpstr>
      <vt:lpstr>课文</vt:lpstr>
      <vt:lpstr>附件：原文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2013-07-19T13:30:13Z</dcterms:created>
  <dcterms:modified xsi:type="dcterms:W3CDTF">2016-01-16T17:54:05Z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