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4D0C1A-FA64-4450-8F6B-188B0DD16055}">
  <a:tblStyle styleId="{604D0C1A-FA64-4450-8F6B-188B0DD16055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/>
    <p:restoredTop sz="94602"/>
  </p:normalViewPr>
  <p:slideViewPr>
    <p:cSldViewPr snapToGrid="0" snapToObjects="1">
      <p:cViewPr varScale="1">
        <p:scale>
          <a:sx n="98" d="100"/>
          <a:sy n="98" d="100"/>
        </p:scale>
        <p:origin x="200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152683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8581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7079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265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8880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0014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8560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6365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8760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1753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6039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4856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2021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706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7795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subTitle" idx="1"/>
          </p:nvPr>
        </p:nvSpPr>
        <p:spPr>
          <a:xfrm>
            <a:off x="739492" y="1483185"/>
            <a:ext cx="27750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/>
              <a:t>Immersion Group 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subTitle" idx="1"/>
          </p:nvPr>
        </p:nvSpPr>
        <p:spPr>
          <a:xfrm>
            <a:off x="1079242" y="2185897"/>
            <a:ext cx="20955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3rd Grade    NH/IL 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1002819" y="1837607"/>
            <a:ext cx="2095500" cy="36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沉浸式小学三年级</a:t>
            </a:r>
            <a:endParaRPr lang="en" sz="1800" dirty="0">
              <a:solidFill>
                <a:srgbClr val="FFFFFF"/>
              </a:solidFill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449714" y="115725"/>
            <a:ext cx="6440700" cy="75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495603" y="3518871"/>
            <a:ext cx="49441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Authors: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Ling-Ling </a:t>
            </a:r>
            <a:r>
              <a:rPr lang="en-US" sz="1600" dirty="0" err="1">
                <a:solidFill>
                  <a:schemeClr val="tx1"/>
                </a:solidFill>
              </a:rPr>
              <a:t>Chern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陳玲玲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Leilei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Song </a:t>
            </a:r>
            <a:r>
              <a:rPr lang="en-US" sz="1600" dirty="0" smtClean="0">
                <a:solidFill>
                  <a:schemeClr val="tx1"/>
                </a:solidFill>
              </a:rPr>
              <a:t>宋雷雷</a:t>
            </a:r>
          </a:p>
          <a:p>
            <a:r>
              <a:rPr lang="en-US" sz="1600" dirty="0" err="1">
                <a:solidFill>
                  <a:schemeClr val="tx1"/>
                </a:solidFill>
              </a:rPr>
              <a:t>Hsiaoying</a:t>
            </a:r>
            <a:r>
              <a:rPr lang="en-US" sz="1600" dirty="0">
                <a:solidFill>
                  <a:schemeClr val="tx1"/>
                </a:solidFill>
              </a:rPr>
              <a:t> Chen 陳曉瑩 Christine Chen 陈丽婷 </a:t>
            </a:r>
          </a:p>
          <a:p>
            <a:r>
              <a:rPr lang="en-US" sz="1600" dirty="0" err="1" smtClean="0">
                <a:solidFill>
                  <a:schemeClr val="tx1"/>
                </a:solidFill>
              </a:rPr>
              <a:t>Ya-Ching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Hsu-</a:t>
            </a:r>
            <a:r>
              <a:rPr lang="en-US" sz="1600" dirty="0" err="1">
                <a:solidFill>
                  <a:schemeClr val="tx1"/>
                </a:solidFill>
              </a:rPr>
              <a:t>Kelkis</a:t>
            </a:r>
            <a:r>
              <a:rPr lang="en-US" sz="1600" dirty="0">
                <a:solidFill>
                  <a:schemeClr val="tx1"/>
                </a:solidFill>
              </a:rPr>
              <a:t> 許雅菁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740" y="130309"/>
            <a:ext cx="4326506" cy="212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Day4 练习一 “突然”的用法            </a:t>
            </a:r>
          </a:p>
          <a:p>
            <a:pPr lvl="0">
              <a:spcBef>
                <a:spcPts val="0"/>
              </a:spcBef>
              <a:buNone/>
            </a:pPr>
            <a:endParaRPr sz="1100"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endParaRPr/>
          </a:p>
        </p:txBody>
      </p:sp>
      <p:sp>
        <p:nvSpPr>
          <p:cNvPr id="121" name="Shape 121"/>
          <p:cNvSpPr txBox="1"/>
          <p:nvPr/>
        </p:nvSpPr>
        <p:spPr>
          <a:xfrm>
            <a:off x="596500" y="13843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800">
                <a:solidFill>
                  <a:schemeClr val="dk1"/>
                </a:solidFill>
                <a:highlight>
                  <a:srgbClr val="FFFFFF"/>
                </a:highlight>
              </a:rPr>
              <a:t>   tū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8762" y="1017725"/>
            <a:ext cx="3826475" cy="382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7286625" y="1125150"/>
            <a:ext cx="7715400" cy="9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 txBox="1"/>
          <p:nvPr/>
        </p:nvSpPr>
        <p:spPr>
          <a:xfrm>
            <a:off x="6670475" y="2652100"/>
            <a:ext cx="7715400" cy="9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空，穿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Day4 练习一 “突然”的用法   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4050" y="1205500"/>
            <a:ext cx="3683499" cy="368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254500" y="13260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4800">
                <a:solidFill>
                  <a:schemeClr val="dk1"/>
                </a:solidFill>
                <a:highlight>
                  <a:srgbClr val="FFFFFF"/>
                </a:highlight>
              </a:rPr>
              <a:t>    rán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6103300" y="2646975"/>
            <a:ext cx="7715400" cy="9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点，热, 然后</a:t>
            </a:r>
          </a:p>
          <a:p>
            <a:pPr lvl="0">
              <a:spcBef>
                <a:spcPts val="0"/>
              </a:spcBef>
              <a:buNone/>
            </a:pP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1339325" y="1260550"/>
            <a:ext cx="6482700" cy="118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分小组，一个人读课文，其他人表演出故事的意思。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Day</a:t>
            </a:r>
            <a:r>
              <a:rPr lang="en-US" dirty="0" smtClean="0"/>
              <a:t>4</a:t>
            </a:r>
            <a:r>
              <a:rPr lang="en" dirty="0" smtClean="0"/>
              <a:t> </a:t>
            </a:r>
            <a:r>
              <a:rPr lang="en" dirty="0" err="1"/>
              <a:t>先</a:t>
            </a:r>
            <a:r>
              <a:rPr lang="en" dirty="0"/>
              <a:t>。。。</a:t>
            </a:r>
            <a:r>
              <a:rPr lang="en" dirty="0" err="1"/>
              <a:t>再</a:t>
            </a:r>
            <a:r>
              <a:rPr lang="en" dirty="0"/>
              <a:t>。。。</a:t>
            </a:r>
            <a:r>
              <a:rPr lang="en" dirty="0" err="1"/>
              <a:t>然后</a:t>
            </a:r>
            <a:r>
              <a:rPr lang="en" dirty="0"/>
              <a:t>。。。</a:t>
            </a:r>
            <a:r>
              <a:rPr lang="en" dirty="0" err="1"/>
              <a:t>最后</a:t>
            </a:r>
            <a:r>
              <a:rPr lang="en" dirty="0"/>
              <a:t>。。。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275" y="1410900"/>
            <a:ext cx="1487674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7450" y="1480550"/>
            <a:ext cx="1905600" cy="196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2925" y="1749037"/>
            <a:ext cx="1980025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36537" y="1514475"/>
            <a:ext cx="2162175" cy="21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522375" y="4071950"/>
            <a:ext cx="8050200" cy="83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71428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>
                <a:solidFill>
                  <a:srgbClr val="333333"/>
                </a:solidFill>
                <a:highlight>
                  <a:srgbClr val="F3FFEC"/>
                </a:highlight>
              </a:rPr>
              <a:t>早上,我先穿衣,再刷牙,然后再洗脸,最后再吃早饭.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587450" y="1176400"/>
            <a:ext cx="4044600" cy="447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 b="1" dirty="0" smtClean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(1)</a:t>
            </a:r>
            <a:r>
              <a:rPr lang="en" sz="1600" b="1" dirty="0" err="1" smtClean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猫儿把我留在了碗里</a:t>
            </a:r>
            <a:r>
              <a:rPr lang="en" sz="1600" b="1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，我要出去走一走</a:t>
            </a:r>
            <a:r>
              <a:rPr lang="en" sz="1600" b="1" dirty="0" err="1" smtClean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。太阳公公让我变得越来越轻</a:t>
            </a:r>
            <a:r>
              <a:rPr lang="en" sz="1600" b="1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，一直飘向天空</a:t>
            </a:r>
            <a:r>
              <a:rPr lang="en" sz="16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。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 b="1" u="sng" dirty="0" smtClean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(2)</a:t>
            </a:r>
            <a:r>
              <a:rPr lang="en" sz="1600" b="1" u="sng" dirty="0" err="1" smtClean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我</a:t>
            </a:r>
            <a:r>
              <a:rPr lang="en" sz="1600" b="1" u="sng" dirty="0" err="1" smtClean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先</a:t>
            </a:r>
            <a:r>
              <a:rPr lang="en" sz="1600" b="1" u="sng" dirty="0" err="1" smtClean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在云朵上休息</a:t>
            </a:r>
            <a:r>
              <a:rPr lang="en" sz="1600" b="1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，准备开始我的旅行</a:t>
            </a:r>
            <a:r>
              <a:rPr lang="en" sz="1600" b="1" dirty="0" err="1" smtClean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。这儿好冷</a:t>
            </a:r>
            <a:r>
              <a:rPr lang="en" sz="1600" b="1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，让我变成一滴小水滴</a:t>
            </a:r>
            <a:r>
              <a:rPr lang="en" sz="16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 b="1" u="sng" dirty="0" smtClean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(3)</a:t>
            </a:r>
            <a:r>
              <a:rPr lang="en" sz="1600" b="1" u="sng" dirty="0" err="1" smtClean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风</a:t>
            </a:r>
            <a:r>
              <a:rPr lang="en" sz="1600" b="1" u="sng" dirty="0" err="1" smtClean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再</a:t>
            </a:r>
            <a:r>
              <a:rPr lang="en" sz="1600" b="1" u="sng" dirty="0" err="1" smtClean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把我带到好高好远的地方</a:t>
            </a:r>
            <a:r>
              <a:rPr lang="en" sz="1600" b="1" u="sng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。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b="1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突然，云朵停下来不动了</a:t>
            </a:r>
            <a:r>
              <a:rPr lang="en" sz="16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。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b="1" u="sng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我变成了一朵雪花</a:t>
            </a:r>
            <a:r>
              <a:rPr lang="en" sz="1600" b="1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，慢慢地飘落下来</a:t>
            </a:r>
            <a:r>
              <a:rPr lang="en" sz="16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。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b="1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阳光又把我变回水滴了</a:t>
            </a:r>
            <a:r>
              <a:rPr lang="en" sz="16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。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b="1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我从花瓣上滑落，又从叶片上弹起</a:t>
            </a:r>
            <a:r>
              <a:rPr lang="en" sz="16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，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6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4632050" y="556025"/>
            <a:ext cx="3784800" cy="450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 b="1" u="sng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(4) </a:t>
            </a:r>
            <a:r>
              <a:rPr lang="en" sz="1600" b="1" u="sng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然后</a:t>
            </a:r>
            <a:r>
              <a:rPr lang="en" sz="1600" b="1" u="sng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继续我的旅行</a:t>
            </a:r>
            <a:r>
              <a:rPr lang="en" sz="16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b="1" u="sng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我来到了大地最深的地方</a:t>
            </a:r>
            <a:r>
              <a:rPr lang="en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从小溪中出来</a:t>
            </a:r>
            <a:r>
              <a:rPr lang="en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经过小河和瀑布</a:t>
            </a:r>
            <a:r>
              <a:rPr lang="en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我看见蝌蚪变成了青蛙</a:t>
            </a:r>
            <a:r>
              <a:rPr lang="en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；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瞧见水蜘蛛在水面上滑行</a:t>
            </a:r>
            <a:r>
              <a:rPr lang="en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；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也看见了在小溪、池塘边生活的鸟儿们</a:t>
            </a:r>
            <a:r>
              <a:rPr lang="en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 b="1" u="sng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(5)  </a:t>
            </a:r>
            <a:r>
              <a:rPr lang="en" sz="1600" b="1" u="sng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最后</a:t>
            </a:r>
            <a:r>
              <a:rPr lang="en" sz="1600" b="1" u="sng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我来到了大海</a:t>
            </a:r>
            <a:r>
              <a:rPr lang="en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" sz="16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向深海的朋友们打招呼</a:t>
            </a:r>
            <a:r>
              <a:rPr lang="en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" sz="16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然后</a:t>
            </a:r>
            <a:r>
              <a:rPr lang="en" sz="16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再次浮出水面</a:t>
            </a:r>
            <a:r>
              <a:rPr lang="en" sz="1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，新的旅行开始了</a:t>
            </a:r>
            <a:r>
              <a:rPr lang="en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！</a:t>
            </a:r>
          </a:p>
          <a:p>
            <a:pPr lvl="0" rtl="0">
              <a:spcBef>
                <a:spcPts val="0"/>
              </a:spcBef>
              <a:buNone/>
            </a:pPr>
            <a:endParaRPr sz="1600" b="1" dirty="0"/>
          </a:p>
        </p:txBody>
      </p:sp>
      <p:sp>
        <p:nvSpPr>
          <p:cNvPr id="163" name="Shape 163"/>
          <p:cNvSpPr txBox="1"/>
          <p:nvPr/>
        </p:nvSpPr>
        <p:spPr>
          <a:xfrm>
            <a:off x="1006375" y="556025"/>
            <a:ext cx="2975700" cy="40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3D85C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小水滴的愉快旅行！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7203500" y="818575"/>
            <a:ext cx="967800" cy="83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3500" y="795397"/>
            <a:ext cx="967800" cy="1290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/>
        </p:nvSpPr>
        <p:spPr>
          <a:xfrm>
            <a:off x="471925" y="861100"/>
            <a:ext cx="4044600" cy="447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38000"/>
              </a:lnSpc>
              <a:spcBef>
                <a:spcPts val="0"/>
              </a:spcBef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猫儿把我留在了碗里，我要出去走一走。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太阳公公让我变得越来越轻，一直</a:t>
            </a:r>
            <a:r>
              <a:rPr lang="en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飘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向天空。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我先在云朵上休息，</a:t>
            </a:r>
            <a:r>
              <a:rPr lang="en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准备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开始我的</a:t>
            </a:r>
            <a:r>
              <a:rPr lang="en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旅行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这儿好冷，让我变成一滴小</a:t>
            </a:r>
            <a:r>
              <a:rPr lang="en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水滴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38000"/>
              </a:lnSpc>
              <a:spcBef>
                <a:spcPts val="0"/>
              </a:spcBef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风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再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把我带到好高好远的地方。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突然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，云朵停下来不动了。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我变成了一朵雪花，慢慢地</a:t>
            </a:r>
            <a:r>
              <a:rPr lang="en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飘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落下来。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阳光又把我变回水</a:t>
            </a:r>
            <a:r>
              <a:rPr lang="en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滴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了。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我从花瓣上</a:t>
            </a:r>
            <a:r>
              <a:rPr lang="en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滑落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，又从叶片上弹起，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 sz="1600"/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3500" y="795397"/>
            <a:ext cx="967800" cy="129037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/>
        </p:nvSpPr>
        <p:spPr>
          <a:xfrm>
            <a:off x="1006375" y="327425"/>
            <a:ext cx="2975700" cy="40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3D85C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小水滴的</a:t>
            </a:r>
            <a:r>
              <a:rPr lang="en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愉快</a:t>
            </a:r>
            <a:r>
              <a:rPr lang="en" sz="2400">
                <a:solidFill>
                  <a:srgbClr val="3D85C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旅行！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596475" y="4738900"/>
            <a:ext cx="3332400" cy="26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红色：书写词</a:t>
            </a:r>
            <a:r>
              <a:rPr lang="en"/>
              <a:t>；</a:t>
            </a:r>
            <a:r>
              <a:rPr lang="en">
                <a:solidFill>
                  <a:schemeClr val="accent5"/>
                </a:solidFill>
              </a:rPr>
              <a:t> 蓝绿色：认读词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/>
          <p:nvPr/>
        </p:nvSpPr>
        <p:spPr>
          <a:xfrm>
            <a:off x="1994925" y="1946825"/>
            <a:ext cx="6922200" cy="80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老师在上课，突然电话响了。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475" y="1444875"/>
            <a:ext cx="1895450" cy="159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1500" y="1436225"/>
            <a:ext cx="17907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Day4 “突然”的用法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             刚才太阳还很大，现在突然下雨了。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   1 下雨是一下子发生的吗？中间有阴天，打雷吗？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   2 刚才，他知道现在会下雨吗？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825" y="1217150"/>
            <a:ext cx="1435125" cy="141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6450" y="850100"/>
            <a:ext cx="1493349" cy="1673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" name="Shape 82"/>
          <p:cNvCxnSpPr/>
          <p:nvPr/>
        </p:nvCxnSpPr>
        <p:spPr>
          <a:xfrm>
            <a:off x="2049375" y="2411025"/>
            <a:ext cx="4674600" cy="0"/>
          </a:xfrm>
          <a:prstGeom prst="straightConnector1">
            <a:avLst/>
          </a:prstGeom>
          <a:noFill/>
          <a:ln w="2286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Day4 </a:t>
            </a:r>
            <a:r>
              <a:rPr lang="en" dirty="0" err="1"/>
              <a:t>练习一</a:t>
            </a:r>
            <a:r>
              <a:rPr lang="en" dirty="0"/>
              <a:t> “</a:t>
            </a:r>
            <a:r>
              <a:rPr lang="en" dirty="0" err="1"/>
              <a:t>突然”的用法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             </a:t>
            </a:r>
            <a:r>
              <a:rPr lang="en" dirty="0" err="1"/>
              <a:t>上午一直阴天，有时候还打雷</a:t>
            </a:r>
            <a:r>
              <a:rPr lang="en" dirty="0"/>
              <a:t>，               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             </a:t>
            </a:r>
            <a:r>
              <a:rPr lang="en" dirty="0" err="1"/>
              <a:t>下午一点钟</a:t>
            </a:r>
            <a:r>
              <a:rPr lang="en" b="1" u="sng" dirty="0" err="1">
                <a:solidFill>
                  <a:srgbClr val="FF0000"/>
                </a:solidFill>
              </a:rPr>
              <a:t>突然</a:t>
            </a:r>
            <a:r>
              <a:rPr lang="en" dirty="0" err="1"/>
              <a:t>晴天了</a:t>
            </a:r>
            <a:r>
              <a:rPr lang="en" dirty="0"/>
              <a:t>。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en" dirty="0" err="1"/>
              <a:t>这里“突然”</a:t>
            </a:r>
            <a:r>
              <a:rPr lang="en" dirty="0" err="1" smtClean="0"/>
              <a:t>用</a:t>
            </a:r>
            <a:r>
              <a:rPr lang="zh-CN" altLang="en-US" dirty="0" smtClean="0"/>
              <a:t>得</a:t>
            </a:r>
            <a:r>
              <a:rPr lang="en" dirty="0" err="1" smtClean="0"/>
              <a:t>对吗</a:t>
            </a:r>
            <a:r>
              <a:rPr lang="en" dirty="0"/>
              <a:t>？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dirty="0"/>
              <a:t>    </a:t>
            </a:r>
          </a:p>
        </p:txBody>
      </p:sp>
      <p:cxnSp>
        <p:nvCxnSpPr>
          <p:cNvPr id="88" name="Shape 88"/>
          <p:cNvCxnSpPr/>
          <p:nvPr/>
        </p:nvCxnSpPr>
        <p:spPr>
          <a:xfrm>
            <a:off x="1841625" y="2779850"/>
            <a:ext cx="4674600" cy="0"/>
          </a:xfrm>
          <a:prstGeom prst="straightConnector1">
            <a:avLst/>
          </a:prstGeom>
          <a:noFill/>
          <a:ln w="2286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075" y="1218800"/>
            <a:ext cx="1519250" cy="144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5500" y="1017725"/>
            <a:ext cx="2148124" cy="17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Day4 </a:t>
            </a:r>
            <a:r>
              <a:rPr lang="en" dirty="0" err="1"/>
              <a:t>练习一</a:t>
            </a:r>
            <a:r>
              <a:rPr lang="en" dirty="0"/>
              <a:t> “</a:t>
            </a:r>
            <a:r>
              <a:rPr lang="en" dirty="0" err="1"/>
              <a:t>突然”的用法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                </a:t>
            </a:r>
            <a:r>
              <a:rPr lang="zh-CN" altLang="en-US" dirty="0" smtClean="0"/>
              <a:t>我看</a:t>
            </a:r>
            <a:r>
              <a:rPr lang="en" dirty="0" err="1" smtClean="0"/>
              <a:t>她今天很高兴</a:t>
            </a:r>
            <a:r>
              <a:rPr lang="en" dirty="0" smtClean="0"/>
              <a:t>，</a:t>
            </a:r>
            <a:r>
              <a:rPr lang="zh-CN" altLang="en-US" dirty="0" smtClean="0"/>
              <a:t>怎么</a:t>
            </a:r>
            <a:r>
              <a:rPr lang="en" dirty="0" err="1" smtClean="0"/>
              <a:t>突然她笑了起来</a:t>
            </a:r>
            <a:r>
              <a:rPr lang="zh-CN" altLang="en-US" dirty="0"/>
              <a:t>？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    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en" dirty="0" err="1"/>
              <a:t>这里“突然”</a:t>
            </a:r>
            <a:r>
              <a:rPr lang="en" dirty="0" err="1" smtClean="0"/>
              <a:t>用</a:t>
            </a:r>
            <a:r>
              <a:rPr lang="zh-CN" altLang="en-US" dirty="0" smtClean="0"/>
              <a:t>得</a:t>
            </a:r>
            <a:r>
              <a:rPr lang="en" dirty="0" err="1" smtClean="0"/>
              <a:t>对吗</a:t>
            </a:r>
            <a:r>
              <a:rPr lang="en" dirty="0"/>
              <a:t>？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dirty="0"/>
              <a:t>    </a:t>
            </a:r>
          </a:p>
        </p:txBody>
      </p:sp>
      <p:cxnSp>
        <p:nvCxnSpPr>
          <p:cNvPr id="96" name="Shape 96"/>
          <p:cNvCxnSpPr/>
          <p:nvPr/>
        </p:nvCxnSpPr>
        <p:spPr>
          <a:xfrm>
            <a:off x="2145525" y="2471125"/>
            <a:ext cx="4674600" cy="0"/>
          </a:xfrm>
          <a:prstGeom prst="straightConnector1">
            <a:avLst/>
          </a:prstGeom>
          <a:noFill/>
          <a:ln w="2286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71" y="1424050"/>
            <a:ext cx="1921849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0125" y="1852600"/>
            <a:ext cx="2114550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Day4 </a:t>
            </a:r>
            <a:r>
              <a:rPr lang="en" dirty="0" err="1"/>
              <a:t>练习一</a:t>
            </a:r>
            <a:r>
              <a:rPr lang="en" dirty="0"/>
              <a:t> “</a:t>
            </a:r>
            <a:r>
              <a:rPr lang="en" dirty="0" err="1"/>
              <a:t>突然”的用法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                </a:t>
            </a:r>
            <a:r>
              <a:rPr lang="zh-CN" altLang="en-US" dirty="0" smtClean="0"/>
              <a:t>我看</a:t>
            </a:r>
            <a:r>
              <a:rPr lang="en" dirty="0" err="1" smtClean="0"/>
              <a:t>她今天很高兴</a:t>
            </a:r>
            <a:r>
              <a:rPr lang="en" dirty="0" smtClean="0"/>
              <a:t>，</a:t>
            </a:r>
            <a:r>
              <a:rPr lang="zh-CN" altLang="en-US" dirty="0" smtClean="0"/>
              <a:t>怎么</a:t>
            </a:r>
            <a:r>
              <a:rPr lang="en" dirty="0" err="1" smtClean="0"/>
              <a:t>突然哭了起来</a:t>
            </a:r>
            <a:r>
              <a:rPr lang="zh-CN" altLang="en-US" dirty="0" smtClean="0"/>
              <a:t>？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" dirty="0"/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    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/>
            <a:r>
              <a:rPr lang="en" dirty="0" err="1"/>
              <a:t>这里“突然”用</a:t>
            </a:r>
            <a:r>
              <a:rPr lang="zh-CN" altLang="en-US" dirty="0"/>
              <a:t>得</a:t>
            </a:r>
            <a:r>
              <a:rPr lang="en" dirty="0" err="1"/>
              <a:t>对吗</a:t>
            </a:r>
            <a:r>
              <a:rPr lang="en" dirty="0"/>
              <a:t>？</a:t>
            </a: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dirty="0"/>
              <a:t>    </a:t>
            </a:r>
          </a:p>
        </p:txBody>
      </p:sp>
      <p:cxnSp>
        <p:nvCxnSpPr>
          <p:cNvPr id="104" name="Shape 104"/>
          <p:cNvCxnSpPr/>
          <p:nvPr/>
        </p:nvCxnSpPr>
        <p:spPr>
          <a:xfrm>
            <a:off x="2145525" y="2471125"/>
            <a:ext cx="4674600" cy="0"/>
          </a:xfrm>
          <a:prstGeom prst="straightConnector1">
            <a:avLst/>
          </a:prstGeom>
          <a:noFill/>
          <a:ln w="2286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71" y="1424050"/>
            <a:ext cx="1921849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0125" y="2037833"/>
            <a:ext cx="1921849" cy="18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503050" y="1299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err="1"/>
              <a:t>用“突然”的造句</a:t>
            </a:r>
            <a:r>
              <a:rPr lang="en" dirty="0"/>
              <a:t>                                   </a:t>
            </a:r>
            <a:r>
              <a:rPr lang="en" dirty="0" err="1"/>
              <a:t>名字</a:t>
            </a:r>
            <a:r>
              <a:rPr lang="en" dirty="0"/>
              <a:t>：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/>
            <a:r>
              <a:rPr lang="en" dirty="0" err="1" smtClean="0"/>
              <a:t>今天</a:t>
            </a:r>
            <a:r>
              <a:rPr lang="zh-CN" altLang="en-US" dirty="0" smtClean="0"/>
              <a:t>上午</a:t>
            </a:r>
            <a:r>
              <a:rPr lang="en" dirty="0" err="1" smtClean="0"/>
              <a:t>风很大</a:t>
            </a:r>
            <a:r>
              <a:rPr lang="en" dirty="0" smtClean="0"/>
              <a:t>      ，</a:t>
            </a:r>
            <a:r>
              <a:rPr lang="zh-CN" altLang="en-US" dirty="0" smtClean="0"/>
              <a:t>下午</a:t>
            </a:r>
            <a:r>
              <a:rPr lang="en" dirty="0" err="1" smtClean="0"/>
              <a:t>突然</a:t>
            </a:r>
            <a:r>
              <a:rPr lang="zh-CN" altLang="en-US" dirty="0" smtClean="0"/>
              <a:t>                    </a:t>
            </a:r>
            <a:r>
              <a:rPr lang="en" dirty="0" smtClean="0"/>
              <a:t>。</a:t>
            </a: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endParaRPr dirty="0"/>
          </a:p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dirty="0" err="1" smtClean="0"/>
              <a:t>早上他走进教室</a:t>
            </a:r>
            <a:r>
              <a:rPr lang="zh-CN" altLang="en-US" dirty="0" smtClean="0"/>
              <a:t>以后</a:t>
            </a:r>
            <a:r>
              <a:rPr lang="en" dirty="0" smtClean="0"/>
              <a:t> </a:t>
            </a:r>
            <a:r>
              <a:rPr lang="en" dirty="0"/>
              <a:t>，</a:t>
            </a:r>
            <a:r>
              <a:rPr lang="en" dirty="0" err="1"/>
              <a:t>突然</a:t>
            </a:r>
            <a:r>
              <a:rPr lang="en" dirty="0"/>
              <a:t>                          </a:t>
            </a:r>
            <a:r>
              <a:rPr lang="en" dirty="0" smtClean="0"/>
              <a:t>。</a:t>
            </a:r>
            <a:endParaRPr lang="en" dirty="0"/>
          </a:p>
        </p:txBody>
      </p:sp>
      <p:cxnSp>
        <p:nvCxnSpPr>
          <p:cNvPr id="112" name="Shape 112"/>
          <p:cNvCxnSpPr/>
          <p:nvPr/>
        </p:nvCxnSpPr>
        <p:spPr>
          <a:xfrm rot="10800000" flipH="1">
            <a:off x="641525" y="1935850"/>
            <a:ext cx="3230100" cy="2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3" name="Shape 113"/>
          <p:cNvCxnSpPr/>
          <p:nvPr/>
        </p:nvCxnSpPr>
        <p:spPr>
          <a:xfrm rot="10800000" flipH="1">
            <a:off x="3990275" y="1913350"/>
            <a:ext cx="3230100" cy="2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4" name="Shape 114"/>
          <p:cNvCxnSpPr/>
          <p:nvPr/>
        </p:nvCxnSpPr>
        <p:spPr>
          <a:xfrm flipV="1">
            <a:off x="503050" y="3317966"/>
            <a:ext cx="2697350" cy="1037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5" name="Shape 115"/>
          <p:cNvCxnSpPr/>
          <p:nvPr/>
        </p:nvCxnSpPr>
        <p:spPr>
          <a:xfrm rot="10800000" flipH="1">
            <a:off x="4257700" y="3295466"/>
            <a:ext cx="3230100" cy="2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503050" y="1299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我读到的，听到的，自己写的关于“突然”的句子。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                                   ，突然                                  。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                                    ，突然                                  。</a:t>
            </a:r>
          </a:p>
        </p:txBody>
      </p:sp>
      <p:cxnSp>
        <p:nvCxnSpPr>
          <p:cNvPr id="138" name="Shape 138"/>
          <p:cNvCxnSpPr/>
          <p:nvPr/>
        </p:nvCxnSpPr>
        <p:spPr>
          <a:xfrm rot="10800000" flipH="1">
            <a:off x="641525" y="1935850"/>
            <a:ext cx="3230100" cy="2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9" name="Shape 139"/>
          <p:cNvCxnSpPr/>
          <p:nvPr/>
        </p:nvCxnSpPr>
        <p:spPr>
          <a:xfrm rot="10800000" flipH="1">
            <a:off x="5115800" y="1913350"/>
            <a:ext cx="3230100" cy="2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0" name="Shape 140"/>
          <p:cNvCxnSpPr/>
          <p:nvPr/>
        </p:nvCxnSpPr>
        <p:spPr>
          <a:xfrm rot="10800000" flipH="1">
            <a:off x="760175" y="3697725"/>
            <a:ext cx="3230100" cy="2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1" name="Shape 141"/>
          <p:cNvCxnSpPr/>
          <p:nvPr/>
        </p:nvCxnSpPr>
        <p:spPr>
          <a:xfrm rot="10800000" flipH="1">
            <a:off x="5172100" y="3697725"/>
            <a:ext cx="3230100" cy="2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315</Words>
  <Application>Microsoft Macintosh PowerPoint</Application>
  <PresentationFormat>On-screen Show (16:9)</PresentationFormat>
  <Paragraphs>101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Consolas</vt:lpstr>
      <vt:lpstr>Times New Roman</vt:lpstr>
      <vt:lpstr>Arial</vt:lpstr>
      <vt:lpstr>simple-light-2</vt:lpstr>
      <vt:lpstr>PowerPoint Presentation</vt:lpstr>
      <vt:lpstr>PowerPoint Presentation</vt:lpstr>
      <vt:lpstr>PowerPoint Presentation</vt:lpstr>
      <vt:lpstr>Day4 “突然”的用法               刚才太阳还很大，现在突然下雨了。        1 下雨是一下子发生的吗？中间有阴天，打雷吗？    2 刚才，他知道现在会下雨吗？</vt:lpstr>
      <vt:lpstr>Day4 练习一 “突然”的用法               上午一直阴天，有时候还打雷，                             下午一点钟突然晴天了。    这里“突然”用得对吗？     </vt:lpstr>
      <vt:lpstr>Day4 练习一 “突然”的用法                  我看她今天很高兴，怎么突然她笑了起来？          这里“突然”用得对吗？     </vt:lpstr>
      <vt:lpstr>Day4 练习一 “突然”的用法                  我看她今天很高兴，怎么突然哭了起来？          这里“突然”用得对吗？      </vt:lpstr>
      <vt:lpstr>用“突然”的造句                                   名字：   今天上午风很大      ，下午突然                    。   早上他走进教室以后 ，突然                          。</vt:lpstr>
      <vt:lpstr>我读到的，听到的，自己写的关于“突然”的句子。                                      ，突然                                  。                                        ，突然                                  。</vt:lpstr>
      <vt:lpstr>Day4 练习一 “突然”的用法              </vt:lpstr>
      <vt:lpstr>Day4 练习一 “突然”的用法   </vt:lpstr>
      <vt:lpstr>PowerPoint Presentation</vt:lpstr>
      <vt:lpstr>Day4 先。。。再。。。然后。。。最后。。。</vt:lpstr>
      <vt:lpstr>PowerPoint Presentation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Meng Yeh</cp:lastModifiedBy>
  <cp:revision>8</cp:revision>
  <dcterms:modified xsi:type="dcterms:W3CDTF">2017-04-19T21:51:54Z</dcterms:modified>
</cp:coreProperties>
</file>