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/>
    <p:restoredTop sz="94690"/>
  </p:normalViewPr>
  <p:slideViewPr>
    <p:cSldViewPr snapToGrid="0">
      <p:cViewPr varScale="1">
        <p:scale>
          <a:sx n="98" d="100"/>
          <a:sy n="98" d="100"/>
        </p:scale>
        <p:origin x="200" y="4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df2256def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df2256def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df2256de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df2256de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df2256de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df2256de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df2256de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df2256de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df2256de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df2256de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21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花木兰</a:t>
            </a:r>
            <a:endParaRPr sz="6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第八堂课</a:t>
            </a:r>
            <a:endParaRPr sz="3000"/>
          </a:p>
        </p:txBody>
      </p:sp>
      <p:sp>
        <p:nvSpPr>
          <p:cNvPr id="55" name="Google Shape;55;p13"/>
          <p:cNvSpPr txBox="1"/>
          <p:nvPr/>
        </p:nvSpPr>
        <p:spPr>
          <a:xfrm>
            <a:off x="193800" y="2290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Authors: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Ying Qiu 裘盈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Pengpeng Jiang 江朋鹏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Li Szu Ming黎思敏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Xiong Min熊旻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Ya-Ching Hsu-Kelkis 许雅菁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27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《花木兰》短文写作</a:t>
            </a:r>
            <a:endParaRPr sz="30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568075"/>
            <a:ext cx="8520600" cy="3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</a:t>
            </a:r>
            <a:r>
              <a:rPr lang="en" b="1">
                <a:solidFill>
                  <a:schemeClr val="dk1"/>
                </a:solidFill>
              </a:rPr>
              <a:t>你们已经看了三个不同版本的花木兰的故事，有课文、电影还有剧本。不同的作者会展现出不太一样的花木兰。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       今天，你来当写故事的人！请你从下面人物中选择一个，用他/她的角度来写这个故事。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花木兰的父亲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花木兰的母亲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花木兰自己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花木兰的弟弟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一起打仗的兄弟（剧本中）：刘大哥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arenBoth"/>
            </a:pPr>
            <a:r>
              <a:rPr lang="en">
                <a:solidFill>
                  <a:schemeClr val="dk1"/>
                </a:solidFill>
              </a:rPr>
              <a:t>李大哥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176175" y="711275"/>
            <a:ext cx="7343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活动一：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211425"/>
            <a:ext cx="8520600" cy="43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短文 </a:t>
            </a:r>
            <a:endParaRPr sz="2400">
              <a:solidFill>
                <a:schemeClr val="dk1"/>
              </a:solidFill>
            </a:endParaRPr>
          </a:p>
          <a:p>
            <a:pPr marL="2286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要包含: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★"/>
            </a:pPr>
            <a:r>
              <a:rPr lang="en" sz="2400">
                <a:solidFill>
                  <a:schemeClr val="dk1"/>
                </a:solidFill>
              </a:rPr>
              <a:t>自我介绍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★"/>
            </a:pPr>
            <a:r>
              <a:rPr lang="en" sz="2400">
                <a:solidFill>
                  <a:schemeClr val="dk1"/>
                </a:solidFill>
              </a:rPr>
              <a:t>我对木兰看法是什么？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★"/>
            </a:pPr>
            <a:r>
              <a:rPr lang="en" sz="2400">
                <a:solidFill>
                  <a:schemeClr val="dk1"/>
                </a:solidFill>
              </a:rPr>
              <a:t>为什么？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★"/>
            </a:pPr>
            <a:r>
              <a:rPr lang="en" sz="2400">
                <a:solidFill>
                  <a:schemeClr val="dk1"/>
                </a:solidFill>
              </a:rPr>
              <a:t>生活的情况</a:t>
            </a:r>
            <a:endParaRPr sz="2400">
              <a:solidFill>
                <a:schemeClr val="dk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★"/>
            </a:pPr>
            <a:r>
              <a:rPr lang="en" sz="2400">
                <a:solidFill>
                  <a:schemeClr val="dk1"/>
                </a:solidFill>
              </a:rPr>
              <a:t>遇到什么问题</a:t>
            </a:r>
            <a:endParaRPr sz="2400">
              <a:solidFill>
                <a:schemeClr val="dk1"/>
              </a:solidFill>
            </a:endParaRPr>
          </a:p>
          <a:p>
            <a:pPr marL="2286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至少用2个关于情绪的词、2个关于战争的词、2个形容词、和两个其他的词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233" y="246650"/>
            <a:ext cx="7168443" cy="480930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140950" y="246650"/>
            <a:ext cx="7343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活动二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92825"/>
            <a:ext cx="8128300" cy="419827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152400" y="70475"/>
            <a:ext cx="3917400" cy="5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活动三：使用写作测验单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4725" y="571075"/>
            <a:ext cx="6070851" cy="41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Macintosh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花木兰  第八堂课</vt:lpstr>
      <vt:lpstr>《花木兰》短文写作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花木兰  第八堂课</dc:title>
  <cp:lastModifiedBy>Meng Yeh</cp:lastModifiedBy>
  <cp:revision>1</cp:revision>
  <dcterms:modified xsi:type="dcterms:W3CDTF">2018-12-14T07:33:09Z</dcterms:modified>
</cp:coreProperties>
</file>